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Luducudu" charset="1" panose="00000000000000000000"/>
      <p:regular r:id="rId21"/>
    </p:embeddedFont>
    <p:embeddedFont>
      <p:font typeface="Rubik" charset="1" panose="00000000000000000000"/>
      <p:regular r:id="rId22"/>
    </p:embeddedFont>
    <p:embeddedFont>
      <p:font typeface="Rubik Bold" charset="1" panose="000008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jpeg" Type="http://schemas.openxmlformats.org/officeDocument/2006/relationships/image"/><Relationship Id="rId19" Target="../media/image18.png" Type="http://schemas.openxmlformats.org/officeDocument/2006/relationships/image"/><Relationship Id="rId2" Target="../media/image1.png" Type="http://schemas.openxmlformats.org/officeDocument/2006/relationships/image"/><Relationship Id="rId20" Target="../media/image19.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8.png" Type="http://schemas.openxmlformats.org/officeDocument/2006/relationships/image"/><Relationship Id="rId11" Target="../media/image59.svg" Type="http://schemas.openxmlformats.org/officeDocument/2006/relationships/image"/><Relationship Id="rId12" Target="../media/image40.png" Type="http://schemas.openxmlformats.org/officeDocument/2006/relationships/image"/><Relationship Id="rId13" Target="../media/image41.svg" Type="http://schemas.openxmlformats.org/officeDocument/2006/relationships/image"/><Relationship Id="rId14" Target="../media/image74.png" Type="http://schemas.openxmlformats.org/officeDocument/2006/relationships/image"/><Relationship Id="rId15" Target="../media/image75.svg" Type="http://schemas.openxmlformats.org/officeDocument/2006/relationships/image"/><Relationship Id="rId2" Target="../media/image52.png" Type="http://schemas.openxmlformats.org/officeDocument/2006/relationships/image"/><Relationship Id="rId3" Target="../media/image53.svg" Type="http://schemas.openxmlformats.org/officeDocument/2006/relationships/image"/><Relationship Id="rId4" Target="../media/image54.png" Type="http://schemas.openxmlformats.org/officeDocument/2006/relationships/image"/><Relationship Id="rId5" Target="../media/image55.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0.png" Type="http://schemas.openxmlformats.org/officeDocument/2006/relationships/image"/><Relationship Id="rId11" Target="../media/image41.svg" Type="http://schemas.openxmlformats.org/officeDocument/2006/relationships/image"/><Relationship Id="rId12" Target="../media/image76.png" Type="http://schemas.openxmlformats.org/officeDocument/2006/relationships/image"/><Relationship Id="rId13" Target="../media/image77.svg" Type="http://schemas.openxmlformats.org/officeDocument/2006/relationships/image"/><Relationship Id="rId2" Target="../media/image52.png" Type="http://schemas.openxmlformats.org/officeDocument/2006/relationships/image"/><Relationship Id="rId3" Target="../media/image53.svg" Type="http://schemas.openxmlformats.org/officeDocument/2006/relationships/image"/><Relationship Id="rId4" Target="../media/image54.png" Type="http://schemas.openxmlformats.org/officeDocument/2006/relationships/image"/><Relationship Id="rId5" Target="../media/image55.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58.png" Type="http://schemas.openxmlformats.org/officeDocument/2006/relationships/image"/><Relationship Id="rId9" Target="../media/image59.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0.png" Type="http://schemas.openxmlformats.org/officeDocument/2006/relationships/image"/><Relationship Id="rId11" Target="../media/image41.svg" Type="http://schemas.openxmlformats.org/officeDocument/2006/relationships/image"/><Relationship Id="rId12" Target="../media/image78.png" Type="http://schemas.openxmlformats.org/officeDocument/2006/relationships/image"/><Relationship Id="rId13" Target="../media/image79.svg" Type="http://schemas.openxmlformats.org/officeDocument/2006/relationships/image"/><Relationship Id="rId14" Target="../media/image80.png" Type="http://schemas.openxmlformats.org/officeDocument/2006/relationships/image"/><Relationship Id="rId15" Target="../media/image81.svg" Type="http://schemas.openxmlformats.org/officeDocument/2006/relationships/image"/><Relationship Id="rId16" Target="../media/image82.png" Type="http://schemas.openxmlformats.org/officeDocument/2006/relationships/image"/><Relationship Id="rId17" Target="../media/image83.svg" Type="http://schemas.openxmlformats.org/officeDocument/2006/relationships/image"/><Relationship Id="rId2" Target="../media/image52.png" Type="http://schemas.openxmlformats.org/officeDocument/2006/relationships/image"/><Relationship Id="rId3" Target="../media/image53.svg" Type="http://schemas.openxmlformats.org/officeDocument/2006/relationships/image"/><Relationship Id="rId4" Target="../media/image54.png" Type="http://schemas.openxmlformats.org/officeDocument/2006/relationships/image"/><Relationship Id="rId5" Target="../media/image55.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58.png" Type="http://schemas.openxmlformats.org/officeDocument/2006/relationships/image"/><Relationship Id="rId9" Target="../media/image59.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0.png" Type="http://schemas.openxmlformats.org/officeDocument/2006/relationships/image"/><Relationship Id="rId11" Target="../media/image41.svg" Type="http://schemas.openxmlformats.org/officeDocument/2006/relationships/image"/><Relationship Id="rId12" Target="../media/image84.png" Type="http://schemas.openxmlformats.org/officeDocument/2006/relationships/image"/><Relationship Id="rId13" Target="../media/image85.svg" Type="http://schemas.openxmlformats.org/officeDocument/2006/relationships/image"/><Relationship Id="rId2" Target="../media/image52.png" Type="http://schemas.openxmlformats.org/officeDocument/2006/relationships/image"/><Relationship Id="rId3" Target="../media/image53.svg" Type="http://schemas.openxmlformats.org/officeDocument/2006/relationships/image"/><Relationship Id="rId4" Target="../media/image54.png" Type="http://schemas.openxmlformats.org/officeDocument/2006/relationships/image"/><Relationship Id="rId5" Target="../media/image55.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58.png" Type="http://schemas.openxmlformats.org/officeDocument/2006/relationships/image"/><Relationship Id="rId9" Target="../media/image59.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2.png" Type="http://schemas.openxmlformats.org/officeDocument/2006/relationships/image"/><Relationship Id="rId11" Target="../media/image93.svg" Type="http://schemas.openxmlformats.org/officeDocument/2006/relationships/image"/><Relationship Id="rId12" Target="../media/image17.jpeg" Type="http://schemas.openxmlformats.org/officeDocument/2006/relationships/image"/><Relationship Id="rId13" Target="../media/image94.png" Type="http://schemas.openxmlformats.org/officeDocument/2006/relationships/image"/><Relationship Id="rId14" Target="../media/image95.svg" Type="http://schemas.openxmlformats.org/officeDocument/2006/relationships/image"/><Relationship Id="rId15" Target="../media/image15.png" Type="http://schemas.openxmlformats.org/officeDocument/2006/relationships/image"/><Relationship Id="rId16" Target="../media/image16.svg" Type="http://schemas.openxmlformats.org/officeDocument/2006/relationships/image"/><Relationship Id="rId17" Target="../media/image11.png" Type="http://schemas.openxmlformats.org/officeDocument/2006/relationships/image"/><Relationship Id="rId18" Target="../media/image12.svg" Type="http://schemas.openxmlformats.org/officeDocument/2006/relationships/image"/><Relationship Id="rId19" Target="../media/image96.png" Type="http://schemas.openxmlformats.org/officeDocument/2006/relationships/image"/><Relationship Id="rId2" Target="../media/image86.png" Type="http://schemas.openxmlformats.org/officeDocument/2006/relationships/image"/><Relationship Id="rId20" Target="../media/image97.svg" Type="http://schemas.openxmlformats.org/officeDocument/2006/relationships/image"/><Relationship Id="rId21" Target="../media/image74.png" Type="http://schemas.openxmlformats.org/officeDocument/2006/relationships/image"/><Relationship Id="rId22" Target="../media/image75.svg" Type="http://schemas.openxmlformats.org/officeDocument/2006/relationships/image"/><Relationship Id="rId23" Target="../media/image84.png" Type="http://schemas.openxmlformats.org/officeDocument/2006/relationships/image"/><Relationship Id="rId24" Target="../media/image85.svg" Type="http://schemas.openxmlformats.org/officeDocument/2006/relationships/image"/><Relationship Id="rId3" Target="../media/image87.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88.png" Type="http://schemas.openxmlformats.org/officeDocument/2006/relationships/image"/><Relationship Id="rId7" Target="../media/image89.svg" Type="http://schemas.openxmlformats.org/officeDocument/2006/relationships/image"/><Relationship Id="rId8" Target="../media/image90.png" Type="http://schemas.openxmlformats.org/officeDocument/2006/relationships/image"/><Relationship Id="rId9" Target="../media/image91.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98.png" Type="http://schemas.openxmlformats.org/officeDocument/2006/relationships/image"/><Relationship Id="rId3" Target="../media/image99.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88.png" Type="http://schemas.openxmlformats.org/officeDocument/2006/relationships/image"/><Relationship Id="rId7" Target="../media/image89.svg" Type="http://schemas.openxmlformats.org/officeDocument/2006/relationships/image"/><Relationship Id="rId8" Target="../media/image100.png" Type="http://schemas.openxmlformats.org/officeDocument/2006/relationships/image"/><Relationship Id="rId9" Target="../media/image101.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png" Type="http://schemas.openxmlformats.org/officeDocument/2006/relationships/image"/><Relationship Id="rId11" Target="../media/image29.svg" Type="http://schemas.openxmlformats.org/officeDocument/2006/relationships/image"/><Relationship Id="rId12" Target="../media/image30.png" Type="http://schemas.openxmlformats.org/officeDocument/2006/relationships/image"/><Relationship Id="rId13" Target="../media/image31.svg" Type="http://schemas.openxmlformats.org/officeDocument/2006/relationships/image"/><Relationship Id="rId14" Target="../media/image3.png" Type="http://schemas.openxmlformats.org/officeDocument/2006/relationships/image"/><Relationship Id="rId15" Target="../media/image4.svg" Type="http://schemas.openxmlformats.org/officeDocument/2006/relationships/image"/><Relationship Id="rId16" Target="../media/image9.png" Type="http://schemas.openxmlformats.org/officeDocument/2006/relationships/image"/><Relationship Id="rId17" Target="../media/image10.svg" Type="http://schemas.openxmlformats.org/officeDocument/2006/relationships/image"/><Relationship Id="rId18" Target="../media/image32.png" Type="http://schemas.openxmlformats.org/officeDocument/2006/relationships/image"/><Relationship Id="rId19" Target="../media/image33.svg" Type="http://schemas.openxmlformats.org/officeDocument/2006/relationships/image"/><Relationship Id="rId2" Target="../media/image20.png" Type="http://schemas.openxmlformats.org/officeDocument/2006/relationships/image"/><Relationship Id="rId20" Target="../media/image7.png" Type="http://schemas.openxmlformats.org/officeDocument/2006/relationships/image"/><Relationship Id="rId21" Target="../media/image8.svg" Type="http://schemas.openxmlformats.org/officeDocument/2006/relationships/image"/><Relationship Id="rId22" Target="../media/image34.png" Type="http://schemas.openxmlformats.org/officeDocument/2006/relationships/image"/><Relationship Id="rId23" Target="../media/image35.svg" Type="http://schemas.openxmlformats.org/officeDocument/2006/relationships/image"/><Relationship Id="rId3" Target="../media/image21.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 Id="rId8" Target="../media/image26.png" Type="http://schemas.openxmlformats.org/officeDocument/2006/relationships/image"/><Relationship Id="rId9" Target="../media/image2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0.png" Type="http://schemas.openxmlformats.org/officeDocument/2006/relationships/image"/><Relationship Id="rId11" Target="../media/image41.svg" Type="http://schemas.openxmlformats.org/officeDocument/2006/relationships/image"/><Relationship Id="rId12" Target="../media/image42.png" Type="http://schemas.openxmlformats.org/officeDocument/2006/relationships/image"/><Relationship Id="rId13" Target="../media/image43.svg" Type="http://schemas.openxmlformats.org/officeDocument/2006/relationships/image"/><Relationship Id="rId14" Target="../media/image44.png" Type="http://schemas.openxmlformats.org/officeDocument/2006/relationships/image"/><Relationship Id="rId15" Target="../media/image45.svg" Type="http://schemas.openxmlformats.org/officeDocument/2006/relationships/image"/><Relationship Id="rId16" Target="../media/image46.png" Type="http://schemas.openxmlformats.org/officeDocument/2006/relationships/image"/><Relationship Id="rId17" Target="../media/image47.svg" Type="http://schemas.openxmlformats.org/officeDocument/2006/relationships/image"/><Relationship Id="rId2" Target="../media/image36.png" Type="http://schemas.openxmlformats.org/officeDocument/2006/relationships/image"/><Relationship Id="rId3" Target="../media/image37.svg" Type="http://schemas.openxmlformats.org/officeDocument/2006/relationships/image"/><Relationship Id="rId4" Target="../media/image38.png" Type="http://schemas.openxmlformats.org/officeDocument/2006/relationships/image"/><Relationship Id="rId5" Target="../media/image39.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11" Target="../media/image31.svg" Type="http://schemas.openxmlformats.org/officeDocument/2006/relationships/image"/><Relationship Id="rId12" Target="../media/image3.png" Type="http://schemas.openxmlformats.org/officeDocument/2006/relationships/image"/><Relationship Id="rId13" Target="../media/image4.svg" Type="http://schemas.openxmlformats.org/officeDocument/2006/relationships/image"/><Relationship Id="rId14" Target="../media/image9.png" Type="http://schemas.openxmlformats.org/officeDocument/2006/relationships/image"/><Relationship Id="rId15" Target="../media/image10.svg" Type="http://schemas.openxmlformats.org/officeDocument/2006/relationships/image"/><Relationship Id="rId16" Target="../media/image34.png" Type="http://schemas.openxmlformats.org/officeDocument/2006/relationships/image"/><Relationship Id="rId17" Target="../media/image35.svg" Type="http://schemas.openxmlformats.org/officeDocument/2006/relationships/image"/><Relationship Id="rId18" Target="../media/image48.png" Type="http://schemas.openxmlformats.org/officeDocument/2006/relationships/image"/><Relationship Id="rId19" Target="../media/image49.svg" Type="http://schemas.openxmlformats.org/officeDocument/2006/relationships/image"/><Relationship Id="rId2" Target="../media/image20.png" Type="http://schemas.openxmlformats.org/officeDocument/2006/relationships/image"/><Relationship Id="rId20" Target="../media/image50.png" Type="http://schemas.openxmlformats.org/officeDocument/2006/relationships/image"/><Relationship Id="rId21" Target="../media/image51.svg" Type="http://schemas.openxmlformats.org/officeDocument/2006/relationships/image"/><Relationship Id="rId3" Target="../media/image21.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 Id="rId8" Target="../media/image26.png" Type="http://schemas.openxmlformats.org/officeDocument/2006/relationships/image"/><Relationship Id="rId9" Target="../media/image2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12" Target="../media/image58.png" Type="http://schemas.openxmlformats.org/officeDocument/2006/relationships/image"/><Relationship Id="rId13" Target="../media/image59.svg" Type="http://schemas.openxmlformats.org/officeDocument/2006/relationships/image"/><Relationship Id="rId14" Target="../media/image40.png" Type="http://schemas.openxmlformats.org/officeDocument/2006/relationships/image"/><Relationship Id="rId15" Target="../media/image41.svg" Type="http://schemas.openxmlformats.org/officeDocument/2006/relationships/image"/><Relationship Id="rId2" Target="../media/image52.png" Type="http://schemas.openxmlformats.org/officeDocument/2006/relationships/image"/><Relationship Id="rId3" Target="../media/image53.svg" Type="http://schemas.openxmlformats.org/officeDocument/2006/relationships/image"/><Relationship Id="rId4" Target="../media/image54.png" Type="http://schemas.openxmlformats.org/officeDocument/2006/relationships/image"/><Relationship Id="rId5" Target="../media/image55.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56.png" Type="http://schemas.openxmlformats.org/officeDocument/2006/relationships/image"/><Relationship Id="rId9" Target="../media/image5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png" Type="http://schemas.openxmlformats.org/officeDocument/2006/relationships/image"/><Relationship Id="rId11" Target="../media/image4.svg" Type="http://schemas.openxmlformats.org/officeDocument/2006/relationships/image"/><Relationship Id="rId12" Target="../media/image9.png" Type="http://schemas.openxmlformats.org/officeDocument/2006/relationships/image"/><Relationship Id="rId13" Target="../media/image10.svg" Type="http://schemas.openxmlformats.org/officeDocument/2006/relationships/image"/><Relationship Id="rId14" Target="../media/image34.png" Type="http://schemas.openxmlformats.org/officeDocument/2006/relationships/image"/><Relationship Id="rId15" Target="../media/image35.svg" Type="http://schemas.openxmlformats.org/officeDocument/2006/relationships/image"/><Relationship Id="rId16" Target="../media/image60.png" Type="http://schemas.openxmlformats.org/officeDocument/2006/relationships/image"/><Relationship Id="rId17" Target="../media/image61.svg" Type="http://schemas.openxmlformats.org/officeDocument/2006/relationships/image"/><Relationship Id="rId2" Target="../media/image20.png" Type="http://schemas.openxmlformats.org/officeDocument/2006/relationships/image"/><Relationship Id="rId3" Target="../media/image21.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 Id="rId6" Target="../media/image24.png" Type="http://schemas.openxmlformats.org/officeDocument/2006/relationships/image"/><Relationship Id="rId7" Target="../media/image25.svg" Type="http://schemas.openxmlformats.org/officeDocument/2006/relationships/image"/><Relationship Id="rId8" Target="../media/image30.png" Type="http://schemas.openxmlformats.org/officeDocument/2006/relationships/image"/><Relationship Id="rId9" Target="../media/image3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2.png" Type="http://schemas.openxmlformats.org/officeDocument/2006/relationships/image"/><Relationship Id="rId3" Target="../media/image63.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64.png" Type="http://schemas.openxmlformats.org/officeDocument/2006/relationships/image"/><Relationship Id="rId7" Target="../media/image65.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2.png" Type="http://schemas.openxmlformats.org/officeDocument/2006/relationships/image"/><Relationship Id="rId11" Target="../media/image73.svg" Type="http://schemas.openxmlformats.org/officeDocument/2006/relationships/image"/><Relationship Id="rId2" Target="../media/image66.png" Type="http://schemas.openxmlformats.org/officeDocument/2006/relationships/image"/><Relationship Id="rId3" Target="../media/image67.svg" Type="http://schemas.openxmlformats.org/officeDocument/2006/relationships/image"/><Relationship Id="rId4" Target="../media/image68.png" Type="http://schemas.openxmlformats.org/officeDocument/2006/relationships/image"/><Relationship Id="rId5" Target="../media/image69.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70.png" Type="http://schemas.openxmlformats.org/officeDocument/2006/relationships/image"/><Relationship Id="rId9" Target="../media/image71.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0.png" Type="http://schemas.openxmlformats.org/officeDocument/2006/relationships/image"/><Relationship Id="rId11" Target="../media/image41.svg" Type="http://schemas.openxmlformats.org/officeDocument/2006/relationships/image"/><Relationship Id="rId12" Target="../media/image42.png" Type="http://schemas.openxmlformats.org/officeDocument/2006/relationships/image"/><Relationship Id="rId13" Target="../media/image43.svg" Type="http://schemas.openxmlformats.org/officeDocument/2006/relationships/image"/><Relationship Id="rId14" Target="../media/image44.png" Type="http://schemas.openxmlformats.org/officeDocument/2006/relationships/image"/><Relationship Id="rId15" Target="../media/image45.svg" Type="http://schemas.openxmlformats.org/officeDocument/2006/relationships/image"/><Relationship Id="rId16" Target="../media/image46.png" Type="http://schemas.openxmlformats.org/officeDocument/2006/relationships/image"/><Relationship Id="rId17" Target="../media/image47.svg" Type="http://schemas.openxmlformats.org/officeDocument/2006/relationships/image"/><Relationship Id="rId2" Target="../media/image36.png" Type="http://schemas.openxmlformats.org/officeDocument/2006/relationships/image"/><Relationship Id="rId3" Target="../media/image37.svg" Type="http://schemas.openxmlformats.org/officeDocument/2006/relationships/image"/><Relationship Id="rId4" Target="../media/image38.png" Type="http://schemas.openxmlformats.org/officeDocument/2006/relationships/image"/><Relationship Id="rId5" Target="../media/image39.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96634D"/>
        </a:solidFill>
      </p:bgPr>
    </p:bg>
    <p:spTree>
      <p:nvGrpSpPr>
        <p:cNvPr id="1" name=""/>
        <p:cNvGrpSpPr/>
        <p:nvPr/>
      </p:nvGrpSpPr>
      <p:grpSpPr>
        <a:xfrm>
          <a:off x="0" y="0"/>
          <a:ext cx="0" cy="0"/>
          <a:chOff x="0" y="0"/>
          <a:chExt cx="0" cy="0"/>
        </a:xfrm>
      </p:grpSpPr>
      <p:sp>
        <p:nvSpPr>
          <p:cNvPr name="Freeform 2" id="2"/>
          <p:cNvSpPr/>
          <p:nvPr/>
        </p:nvSpPr>
        <p:spPr>
          <a:xfrm flipH="false" flipV="false" rot="0">
            <a:off x="-22889" y="-5489439"/>
            <a:ext cx="18333777" cy="13266988"/>
          </a:xfrm>
          <a:custGeom>
            <a:avLst/>
            <a:gdLst/>
            <a:ahLst/>
            <a:cxnLst/>
            <a:rect r="r" b="b" t="t" l="l"/>
            <a:pathLst>
              <a:path h="13266988" w="18333777">
                <a:moveTo>
                  <a:pt x="0" y="0"/>
                </a:moveTo>
                <a:lnTo>
                  <a:pt x="18333778" y="0"/>
                </a:lnTo>
                <a:lnTo>
                  <a:pt x="18333778" y="13266988"/>
                </a:lnTo>
                <a:lnTo>
                  <a:pt x="0" y="132669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545460" y="1144055"/>
            <a:ext cx="11197079" cy="5811434"/>
          </a:xfrm>
          <a:custGeom>
            <a:avLst/>
            <a:gdLst/>
            <a:ahLst/>
            <a:cxnLst/>
            <a:rect r="r" b="b" t="t" l="l"/>
            <a:pathLst>
              <a:path h="5811434" w="11197079">
                <a:moveTo>
                  <a:pt x="0" y="0"/>
                </a:moveTo>
                <a:lnTo>
                  <a:pt x="11197080" y="0"/>
                </a:lnTo>
                <a:lnTo>
                  <a:pt x="11197080" y="5811434"/>
                </a:lnTo>
                <a:lnTo>
                  <a:pt x="0" y="58114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41836" y="8317688"/>
            <a:ext cx="18771672" cy="2150210"/>
          </a:xfrm>
          <a:custGeom>
            <a:avLst/>
            <a:gdLst/>
            <a:ahLst/>
            <a:cxnLst/>
            <a:rect r="r" b="b" t="t" l="l"/>
            <a:pathLst>
              <a:path h="2150210" w="18771672">
                <a:moveTo>
                  <a:pt x="0" y="0"/>
                </a:moveTo>
                <a:lnTo>
                  <a:pt x="18771672" y="0"/>
                </a:lnTo>
                <a:lnTo>
                  <a:pt x="18771672" y="2150210"/>
                </a:lnTo>
                <a:lnTo>
                  <a:pt x="0" y="215021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548759" y="4536215"/>
            <a:ext cx="1451402" cy="4114800"/>
          </a:xfrm>
          <a:custGeom>
            <a:avLst/>
            <a:gdLst/>
            <a:ahLst/>
            <a:cxnLst/>
            <a:rect r="r" b="b" t="t" l="l"/>
            <a:pathLst>
              <a:path h="4114800" w="1451402">
                <a:moveTo>
                  <a:pt x="0" y="0"/>
                </a:moveTo>
                <a:lnTo>
                  <a:pt x="1451402" y="0"/>
                </a:lnTo>
                <a:lnTo>
                  <a:pt x="145140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6374292" y="6234998"/>
            <a:ext cx="1559493" cy="1931805"/>
          </a:xfrm>
          <a:custGeom>
            <a:avLst/>
            <a:gdLst/>
            <a:ahLst/>
            <a:cxnLst/>
            <a:rect r="r" b="b" t="t" l="l"/>
            <a:pathLst>
              <a:path h="1931805" w="1559493">
                <a:moveTo>
                  <a:pt x="0" y="0"/>
                </a:moveTo>
                <a:lnTo>
                  <a:pt x="1559494" y="0"/>
                </a:lnTo>
                <a:lnTo>
                  <a:pt x="1559494" y="1931804"/>
                </a:lnTo>
                <a:lnTo>
                  <a:pt x="0" y="193180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5597499" y="0"/>
            <a:ext cx="7093003" cy="1534668"/>
          </a:xfrm>
          <a:custGeom>
            <a:avLst/>
            <a:gdLst/>
            <a:ahLst/>
            <a:cxnLst/>
            <a:rect r="r" b="b" t="t" l="l"/>
            <a:pathLst>
              <a:path h="1534668" w="7093003">
                <a:moveTo>
                  <a:pt x="0" y="0"/>
                </a:moveTo>
                <a:lnTo>
                  <a:pt x="7093002" y="0"/>
                </a:lnTo>
                <a:lnTo>
                  <a:pt x="7093002" y="1534668"/>
                </a:lnTo>
                <a:lnTo>
                  <a:pt x="0" y="153466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true" flipV="false" rot="0">
            <a:off x="13818048" y="2524742"/>
            <a:ext cx="2927835" cy="6794554"/>
          </a:xfrm>
          <a:custGeom>
            <a:avLst/>
            <a:gdLst/>
            <a:ahLst/>
            <a:cxnLst/>
            <a:rect r="r" b="b" t="t" l="l"/>
            <a:pathLst>
              <a:path h="6794554" w="2927835">
                <a:moveTo>
                  <a:pt x="2927835" y="0"/>
                </a:moveTo>
                <a:lnTo>
                  <a:pt x="0" y="0"/>
                </a:lnTo>
                <a:lnTo>
                  <a:pt x="0" y="6794554"/>
                </a:lnTo>
                <a:lnTo>
                  <a:pt x="2927835" y="6794554"/>
                </a:lnTo>
                <a:lnTo>
                  <a:pt x="2927835"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0">
            <a:off x="12476629" y="5143500"/>
            <a:ext cx="2142208" cy="4971368"/>
          </a:xfrm>
          <a:custGeom>
            <a:avLst/>
            <a:gdLst/>
            <a:ahLst/>
            <a:cxnLst/>
            <a:rect r="r" b="b" t="t" l="l"/>
            <a:pathLst>
              <a:path h="4971368" w="2142208">
                <a:moveTo>
                  <a:pt x="0" y="0"/>
                </a:moveTo>
                <a:lnTo>
                  <a:pt x="2142207" y="0"/>
                </a:lnTo>
                <a:lnTo>
                  <a:pt x="2142207" y="4971368"/>
                </a:lnTo>
                <a:lnTo>
                  <a:pt x="0" y="497136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grpSp>
        <p:nvGrpSpPr>
          <p:cNvPr name="Group 10" id="10"/>
          <p:cNvGrpSpPr/>
          <p:nvPr/>
        </p:nvGrpSpPr>
        <p:grpSpPr>
          <a:xfrm rot="0">
            <a:off x="8402222" y="7909238"/>
            <a:ext cx="1483555" cy="1483555"/>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8"/>
              <a:stretch>
                <a:fillRect l="0" t="-1811" r="0" b="-1811"/>
              </a:stretch>
            </a:blipFill>
          </p:spPr>
        </p:sp>
      </p:grpSp>
      <p:sp>
        <p:nvSpPr>
          <p:cNvPr name="TextBox 12" id="12"/>
          <p:cNvSpPr txBox="true"/>
          <p:nvPr/>
        </p:nvSpPr>
        <p:spPr>
          <a:xfrm rot="0">
            <a:off x="4800378" y="1673053"/>
            <a:ext cx="8687244" cy="3160612"/>
          </a:xfrm>
          <a:prstGeom prst="rect">
            <a:avLst/>
          </a:prstGeom>
        </p:spPr>
        <p:txBody>
          <a:bodyPr anchor="t" rtlCol="false" tIns="0" lIns="0" bIns="0" rIns="0">
            <a:spAutoFit/>
          </a:bodyPr>
          <a:lstStyle/>
          <a:p>
            <a:pPr algn="ctr">
              <a:lnSpc>
                <a:spcPts val="12693"/>
              </a:lnSpc>
            </a:pPr>
            <a:r>
              <a:rPr lang="en-US" sz="9066">
                <a:solidFill>
                  <a:srgbClr val="FFFFFF"/>
                </a:solidFill>
                <a:latin typeface="Luducudu"/>
                <a:ea typeface="Luducudu"/>
                <a:cs typeface="Luducudu"/>
                <a:sym typeface="Luducudu"/>
              </a:rPr>
              <a:t>Çocuklarda okula uyum</a:t>
            </a:r>
          </a:p>
        </p:txBody>
      </p:sp>
      <p:sp>
        <p:nvSpPr>
          <p:cNvPr name="TextBox 13" id="13"/>
          <p:cNvSpPr txBox="true"/>
          <p:nvPr/>
        </p:nvSpPr>
        <p:spPr>
          <a:xfrm rot="0">
            <a:off x="3262049" y="9514880"/>
            <a:ext cx="11763901" cy="448216"/>
          </a:xfrm>
          <a:prstGeom prst="rect">
            <a:avLst/>
          </a:prstGeom>
        </p:spPr>
        <p:txBody>
          <a:bodyPr anchor="t" rtlCol="false" tIns="0" lIns="0" bIns="0" rIns="0">
            <a:spAutoFit/>
          </a:bodyPr>
          <a:lstStyle/>
          <a:p>
            <a:pPr algn="ctr">
              <a:lnSpc>
                <a:spcPts val="3645"/>
              </a:lnSpc>
            </a:pPr>
            <a:r>
              <a:rPr lang="en-US" sz="2603">
                <a:solidFill>
                  <a:srgbClr val="FFFFFF"/>
                </a:solidFill>
                <a:latin typeface="Rubik"/>
                <a:ea typeface="Rubik"/>
                <a:cs typeface="Rubik"/>
                <a:sym typeface="Rubik"/>
              </a:rPr>
              <a:t>DEFNE REHBERLİK VE ARAŞTIRMA MERKEZİ</a:t>
            </a:r>
          </a:p>
        </p:txBody>
      </p:sp>
      <p:sp>
        <p:nvSpPr>
          <p:cNvPr name="TextBox 14" id="14"/>
          <p:cNvSpPr txBox="true"/>
          <p:nvPr/>
        </p:nvSpPr>
        <p:spPr>
          <a:xfrm rot="0">
            <a:off x="3262049" y="5042260"/>
            <a:ext cx="11763901" cy="530766"/>
          </a:xfrm>
          <a:prstGeom prst="rect">
            <a:avLst/>
          </a:prstGeom>
        </p:spPr>
        <p:txBody>
          <a:bodyPr anchor="t" rtlCol="false" tIns="0" lIns="0" bIns="0" rIns="0">
            <a:spAutoFit/>
          </a:bodyPr>
          <a:lstStyle/>
          <a:p>
            <a:pPr algn="ctr">
              <a:lnSpc>
                <a:spcPts val="4345"/>
              </a:lnSpc>
            </a:pPr>
            <a:r>
              <a:rPr lang="en-US" sz="3103" b="true">
                <a:solidFill>
                  <a:srgbClr val="FFFFFF"/>
                </a:solidFill>
                <a:latin typeface="Rubik Bold"/>
                <a:ea typeface="Rubik Bold"/>
                <a:cs typeface="Rubik Bold"/>
                <a:sym typeface="Rubik Bold"/>
              </a:rPr>
              <a:t>VELİ BİLGİLENDİRME SUNUSU</a:t>
            </a:r>
          </a:p>
        </p:txBody>
      </p:sp>
      <p:sp>
        <p:nvSpPr>
          <p:cNvPr name="Freeform 15" id="15"/>
          <p:cNvSpPr/>
          <p:nvPr/>
        </p:nvSpPr>
        <p:spPr>
          <a:xfrm flipH="false" flipV="false" rot="0">
            <a:off x="2893453" y="5848296"/>
            <a:ext cx="2244436" cy="4114800"/>
          </a:xfrm>
          <a:custGeom>
            <a:avLst/>
            <a:gdLst/>
            <a:ahLst/>
            <a:cxnLst/>
            <a:rect r="r" b="b" t="t" l="l"/>
            <a:pathLst>
              <a:path h="4114800" w="2244436">
                <a:moveTo>
                  <a:pt x="0" y="0"/>
                </a:moveTo>
                <a:lnTo>
                  <a:pt x="2244436" y="0"/>
                </a:lnTo>
                <a:lnTo>
                  <a:pt x="2244436" y="4114800"/>
                </a:lnTo>
                <a:lnTo>
                  <a:pt x="0" y="4114800"/>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4946" y="-5032882"/>
            <a:ext cx="18917892" cy="13139336"/>
          </a:xfrm>
          <a:custGeom>
            <a:avLst/>
            <a:gdLst/>
            <a:ahLst/>
            <a:cxnLst/>
            <a:rect r="r" b="b" t="t" l="l"/>
            <a:pathLst>
              <a:path h="13139336" w="18917892">
                <a:moveTo>
                  <a:pt x="0" y="0"/>
                </a:moveTo>
                <a:lnTo>
                  <a:pt x="18917892" y="0"/>
                </a:lnTo>
                <a:lnTo>
                  <a:pt x="18917892" y="13139336"/>
                </a:lnTo>
                <a:lnTo>
                  <a:pt x="0" y="131393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559196" y="0"/>
            <a:ext cx="14347157" cy="9051752"/>
          </a:xfrm>
          <a:custGeom>
            <a:avLst/>
            <a:gdLst/>
            <a:ahLst/>
            <a:cxnLst/>
            <a:rect r="r" b="b" t="t" l="l"/>
            <a:pathLst>
              <a:path h="9051752" w="14347157">
                <a:moveTo>
                  <a:pt x="0" y="0"/>
                </a:moveTo>
                <a:lnTo>
                  <a:pt x="14347157" y="0"/>
                </a:lnTo>
                <a:lnTo>
                  <a:pt x="14347157" y="9051752"/>
                </a:lnTo>
                <a:lnTo>
                  <a:pt x="0" y="90517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5912829" y="669243"/>
            <a:ext cx="11636407" cy="6937617"/>
            <a:chOff x="0" y="0"/>
            <a:chExt cx="3064733" cy="1827191"/>
          </a:xfrm>
        </p:grpSpPr>
        <p:sp>
          <p:nvSpPr>
            <p:cNvPr name="Freeform 5" id="5"/>
            <p:cNvSpPr/>
            <p:nvPr/>
          </p:nvSpPr>
          <p:spPr>
            <a:xfrm flipH="false" flipV="false" rot="0">
              <a:off x="0" y="0"/>
              <a:ext cx="3064733" cy="1827191"/>
            </a:xfrm>
            <a:custGeom>
              <a:avLst/>
              <a:gdLst/>
              <a:ahLst/>
              <a:cxnLst/>
              <a:rect r="r" b="b" t="t" l="l"/>
              <a:pathLst>
                <a:path h="1827191" w="3064733">
                  <a:moveTo>
                    <a:pt x="33931" y="0"/>
                  </a:moveTo>
                  <a:lnTo>
                    <a:pt x="3030802" y="0"/>
                  </a:lnTo>
                  <a:cubicBezTo>
                    <a:pt x="3039801" y="0"/>
                    <a:pt x="3048431" y="3575"/>
                    <a:pt x="3054795" y="9938"/>
                  </a:cubicBezTo>
                  <a:cubicBezTo>
                    <a:pt x="3061158" y="16302"/>
                    <a:pt x="3064733" y="24932"/>
                    <a:pt x="3064733" y="33931"/>
                  </a:cubicBezTo>
                  <a:lnTo>
                    <a:pt x="3064733" y="1793260"/>
                  </a:lnTo>
                  <a:cubicBezTo>
                    <a:pt x="3064733" y="1812000"/>
                    <a:pt x="3049541" y="1827191"/>
                    <a:pt x="3030802" y="1827191"/>
                  </a:cubicBezTo>
                  <a:lnTo>
                    <a:pt x="33931" y="1827191"/>
                  </a:lnTo>
                  <a:cubicBezTo>
                    <a:pt x="24932" y="1827191"/>
                    <a:pt x="16302" y="1823616"/>
                    <a:pt x="9938" y="1817253"/>
                  </a:cubicBezTo>
                  <a:cubicBezTo>
                    <a:pt x="3575" y="1810890"/>
                    <a:pt x="0" y="1802259"/>
                    <a:pt x="0" y="1793260"/>
                  </a:cubicBezTo>
                  <a:lnTo>
                    <a:pt x="0" y="33931"/>
                  </a:lnTo>
                  <a:cubicBezTo>
                    <a:pt x="0" y="24932"/>
                    <a:pt x="3575" y="16302"/>
                    <a:pt x="9938" y="9938"/>
                  </a:cubicBezTo>
                  <a:cubicBezTo>
                    <a:pt x="16302" y="3575"/>
                    <a:pt x="24932" y="0"/>
                    <a:pt x="33931" y="0"/>
                  </a:cubicBezTo>
                  <a:close/>
                </a:path>
              </a:pathLst>
            </a:custGeom>
            <a:solidFill>
              <a:srgbClr val="6B8174"/>
            </a:solidFill>
          </p:spPr>
        </p:sp>
        <p:sp>
          <p:nvSpPr>
            <p:cNvPr name="TextBox 6" id="6"/>
            <p:cNvSpPr txBox="true"/>
            <p:nvPr/>
          </p:nvSpPr>
          <p:spPr>
            <a:xfrm>
              <a:off x="0" y="-47625"/>
              <a:ext cx="3064733" cy="1874816"/>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0">
            <a:off x="-4434793" y="7677177"/>
            <a:ext cx="24000514" cy="2749150"/>
          </a:xfrm>
          <a:custGeom>
            <a:avLst/>
            <a:gdLst/>
            <a:ahLst/>
            <a:cxnLst/>
            <a:rect r="r" b="b" t="t" l="l"/>
            <a:pathLst>
              <a:path h="2749150" w="24000514">
                <a:moveTo>
                  <a:pt x="0" y="0"/>
                </a:moveTo>
                <a:lnTo>
                  <a:pt x="24000514" y="0"/>
                </a:lnTo>
                <a:lnTo>
                  <a:pt x="24000514" y="2749150"/>
                </a:lnTo>
                <a:lnTo>
                  <a:pt x="0" y="27491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557860" y="5619777"/>
            <a:ext cx="1773105" cy="4114800"/>
          </a:xfrm>
          <a:custGeom>
            <a:avLst/>
            <a:gdLst/>
            <a:ahLst/>
            <a:cxnLst/>
            <a:rect r="r" b="b" t="t" l="l"/>
            <a:pathLst>
              <a:path h="4114800" w="1773105">
                <a:moveTo>
                  <a:pt x="0" y="0"/>
                </a:moveTo>
                <a:lnTo>
                  <a:pt x="1773105" y="0"/>
                </a:lnTo>
                <a:lnTo>
                  <a:pt x="1773105"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2932240" y="1745541"/>
            <a:ext cx="1339704" cy="1347052"/>
          </a:xfrm>
          <a:custGeom>
            <a:avLst/>
            <a:gdLst/>
            <a:ahLst/>
            <a:cxnLst/>
            <a:rect r="r" b="b" t="t" l="l"/>
            <a:pathLst>
              <a:path h="1347052" w="1339704">
                <a:moveTo>
                  <a:pt x="0" y="0"/>
                </a:moveTo>
                <a:lnTo>
                  <a:pt x="1339704" y="0"/>
                </a:lnTo>
                <a:lnTo>
                  <a:pt x="1339704" y="1347052"/>
                </a:lnTo>
                <a:lnTo>
                  <a:pt x="0" y="134705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557860" y="1745541"/>
            <a:ext cx="1202550" cy="1347052"/>
          </a:xfrm>
          <a:custGeom>
            <a:avLst/>
            <a:gdLst/>
            <a:ahLst/>
            <a:cxnLst/>
            <a:rect r="r" b="b" t="t" l="l"/>
            <a:pathLst>
              <a:path h="1347052" w="1202550">
                <a:moveTo>
                  <a:pt x="0" y="0"/>
                </a:moveTo>
                <a:lnTo>
                  <a:pt x="1202550" y="0"/>
                </a:lnTo>
                <a:lnTo>
                  <a:pt x="1202550" y="1347052"/>
                </a:lnTo>
                <a:lnTo>
                  <a:pt x="0" y="134705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1" id="11"/>
          <p:cNvSpPr txBox="true"/>
          <p:nvPr/>
        </p:nvSpPr>
        <p:spPr>
          <a:xfrm rot="0">
            <a:off x="5413231" y="745416"/>
            <a:ext cx="12130272" cy="828039"/>
          </a:xfrm>
          <a:prstGeom prst="rect">
            <a:avLst/>
          </a:prstGeom>
        </p:spPr>
        <p:txBody>
          <a:bodyPr anchor="t" rtlCol="false" tIns="0" lIns="0" bIns="0" rIns="0">
            <a:spAutoFit/>
          </a:bodyPr>
          <a:lstStyle/>
          <a:p>
            <a:pPr algn="ctr">
              <a:lnSpc>
                <a:spcPts val="6860"/>
              </a:lnSpc>
            </a:pPr>
            <a:r>
              <a:rPr lang="en-US" sz="4900">
                <a:solidFill>
                  <a:srgbClr val="FFFFFF"/>
                </a:solidFill>
                <a:latin typeface="Luducudu"/>
                <a:ea typeface="Luducudu"/>
                <a:cs typeface="Luducudu"/>
                <a:sym typeface="Luducudu"/>
              </a:rPr>
              <a:t>çocuğunuz okula gitmek istemiyorsa..</a:t>
            </a:r>
          </a:p>
        </p:txBody>
      </p:sp>
      <p:sp>
        <p:nvSpPr>
          <p:cNvPr name="TextBox 12" id="12"/>
          <p:cNvSpPr txBox="true"/>
          <p:nvPr/>
        </p:nvSpPr>
        <p:spPr>
          <a:xfrm rot="0">
            <a:off x="5488388" y="2251941"/>
            <a:ext cx="11979958" cy="4481195"/>
          </a:xfrm>
          <a:prstGeom prst="rect">
            <a:avLst/>
          </a:prstGeom>
        </p:spPr>
        <p:txBody>
          <a:bodyPr anchor="t" rtlCol="false" tIns="0" lIns="0" bIns="0" rIns="0">
            <a:spAutoFit/>
          </a:bodyPr>
          <a:lstStyle/>
          <a:p>
            <a:pPr algn="just" marL="690881" indent="-345440" lvl="1">
              <a:lnSpc>
                <a:spcPts val="4480"/>
              </a:lnSpc>
              <a:buFont typeface="Arial"/>
              <a:buChar char="•"/>
            </a:pPr>
            <a:r>
              <a:rPr lang="en-US" sz="3200">
                <a:solidFill>
                  <a:srgbClr val="FFFFFF"/>
                </a:solidFill>
                <a:latin typeface="Rubik"/>
                <a:ea typeface="Rubik"/>
                <a:cs typeface="Rubik"/>
                <a:sym typeface="Rubik"/>
              </a:rPr>
              <a:t>Sakin ve sabırlı olun. Çocuğunuza kendini ifade etme fırsatı vermeniz, çocuğunuzun rahatlamasını sağlayacaktır.</a:t>
            </a:r>
          </a:p>
          <a:p>
            <a:pPr algn="just">
              <a:lnSpc>
                <a:spcPts val="4480"/>
              </a:lnSpc>
            </a:pPr>
          </a:p>
          <a:p>
            <a:pPr algn="just" marL="690881" indent="-345440" lvl="1">
              <a:lnSpc>
                <a:spcPts val="4480"/>
              </a:lnSpc>
              <a:buFont typeface="Arial"/>
              <a:buChar char="•"/>
            </a:pPr>
            <a:r>
              <a:rPr lang="en-US" sz="3200">
                <a:solidFill>
                  <a:srgbClr val="FFFFFF"/>
                </a:solidFill>
                <a:latin typeface="Rubik"/>
                <a:ea typeface="Rubik"/>
                <a:cs typeface="Rubik"/>
                <a:sym typeface="Rubik"/>
              </a:rPr>
              <a:t>Unutmayın, aşırı baskı kurmanız ya da çok koruyucu yaklaşmanız, çocuğunuzun kendini ifade etmesini zorlaştırarak kaygı düzeyini artırır.</a:t>
            </a:r>
          </a:p>
          <a:p>
            <a:pPr algn="just">
              <a:lnSpc>
                <a:spcPts val="4480"/>
              </a:lnSpc>
            </a:pPr>
          </a:p>
          <a:p>
            <a:pPr algn="just">
              <a:lnSpc>
                <a:spcPts val="4480"/>
              </a:lnSpc>
            </a:pPr>
          </a:p>
        </p:txBody>
      </p:sp>
      <p:sp>
        <p:nvSpPr>
          <p:cNvPr name="Freeform 13" id="13"/>
          <p:cNvSpPr/>
          <p:nvPr/>
        </p:nvSpPr>
        <p:spPr>
          <a:xfrm flipH="false" flipV="false" rot="0">
            <a:off x="2548702" y="4937054"/>
            <a:ext cx="1497249" cy="4475473"/>
          </a:xfrm>
          <a:custGeom>
            <a:avLst/>
            <a:gdLst/>
            <a:ahLst/>
            <a:cxnLst/>
            <a:rect r="r" b="b" t="t" l="l"/>
            <a:pathLst>
              <a:path h="4475473" w="1497249">
                <a:moveTo>
                  <a:pt x="0" y="0"/>
                </a:moveTo>
                <a:lnTo>
                  <a:pt x="1497250" y="0"/>
                </a:lnTo>
                <a:lnTo>
                  <a:pt x="1497250" y="4475474"/>
                </a:lnTo>
                <a:lnTo>
                  <a:pt x="0" y="447547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4946" y="-5032882"/>
            <a:ext cx="18917892" cy="13139336"/>
          </a:xfrm>
          <a:custGeom>
            <a:avLst/>
            <a:gdLst/>
            <a:ahLst/>
            <a:cxnLst/>
            <a:rect r="r" b="b" t="t" l="l"/>
            <a:pathLst>
              <a:path h="13139336" w="18917892">
                <a:moveTo>
                  <a:pt x="0" y="0"/>
                </a:moveTo>
                <a:lnTo>
                  <a:pt x="18917892" y="0"/>
                </a:lnTo>
                <a:lnTo>
                  <a:pt x="18917892" y="13139336"/>
                </a:lnTo>
                <a:lnTo>
                  <a:pt x="0" y="131393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559196" y="0"/>
            <a:ext cx="14347157" cy="9051752"/>
          </a:xfrm>
          <a:custGeom>
            <a:avLst/>
            <a:gdLst/>
            <a:ahLst/>
            <a:cxnLst/>
            <a:rect r="r" b="b" t="t" l="l"/>
            <a:pathLst>
              <a:path h="9051752" w="14347157">
                <a:moveTo>
                  <a:pt x="0" y="0"/>
                </a:moveTo>
                <a:lnTo>
                  <a:pt x="14347157" y="0"/>
                </a:lnTo>
                <a:lnTo>
                  <a:pt x="14347157" y="9051752"/>
                </a:lnTo>
                <a:lnTo>
                  <a:pt x="0" y="90517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5912829" y="669243"/>
            <a:ext cx="11636407" cy="6937617"/>
            <a:chOff x="0" y="0"/>
            <a:chExt cx="3064733" cy="1827191"/>
          </a:xfrm>
        </p:grpSpPr>
        <p:sp>
          <p:nvSpPr>
            <p:cNvPr name="Freeform 5" id="5"/>
            <p:cNvSpPr/>
            <p:nvPr/>
          </p:nvSpPr>
          <p:spPr>
            <a:xfrm flipH="false" flipV="false" rot="0">
              <a:off x="0" y="0"/>
              <a:ext cx="3064733" cy="1827191"/>
            </a:xfrm>
            <a:custGeom>
              <a:avLst/>
              <a:gdLst/>
              <a:ahLst/>
              <a:cxnLst/>
              <a:rect r="r" b="b" t="t" l="l"/>
              <a:pathLst>
                <a:path h="1827191" w="3064733">
                  <a:moveTo>
                    <a:pt x="33931" y="0"/>
                  </a:moveTo>
                  <a:lnTo>
                    <a:pt x="3030802" y="0"/>
                  </a:lnTo>
                  <a:cubicBezTo>
                    <a:pt x="3039801" y="0"/>
                    <a:pt x="3048431" y="3575"/>
                    <a:pt x="3054795" y="9938"/>
                  </a:cubicBezTo>
                  <a:cubicBezTo>
                    <a:pt x="3061158" y="16302"/>
                    <a:pt x="3064733" y="24932"/>
                    <a:pt x="3064733" y="33931"/>
                  </a:cubicBezTo>
                  <a:lnTo>
                    <a:pt x="3064733" y="1793260"/>
                  </a:lnTo>
                  <a:cubicBezTo>
                    <a:pt x="3064733" y="1812000"/>
                    <a:pt x="3049541" y="1827191"/>
                    <a:pt x="3030802" y="1827191"/>
                  </a:cubicBezTo>
                  <a:lnTo>
                    <a:pt x="33931" y="1827191"/>
                  </a:lnTo>
                  <a:cubicBezTo>
                    <a:pt x="24932" y="1827191"/>
                    <a:pt x="16302" y="1823616"/>
                    <a:pt x="9938" y="1817253"/>
                  </a:cubicBezTo>
                  <a:cubicBezTo>
                    <a:pt x="3575" y="1810890"/>
                    <a:pt x="0" y="1802259"/>
                    <a:pt x="0" y="1793260"/>
                  </a:cubicBezTo>
                  <a:lnTo>
                    <a:pt x="0" y="33931"/>
                  </a:lnTo>
                  <a:cubicBezTo>
                    <a:pt x="0" y="24932"/>
                    <a:pt x="3575" y="16302"/>
                    <a:pt x="9938" y="9938"/>
                  </a:cubicBezTo>
                  <a:cubicBezTo>
                    <a:pt x="16302" y="3575"/>
                    <a:pt x="24932" y="0"/>
                    <a:pt x="33931" y="0"/>
                  </a:cubicBezTo>
                  <a:close/>
                </a:path>
              </a:pathLst>
            </a:custGeom>
            <a:solidFill>
              <a:srgbClr val="6B8174"/>
            </a:solidFill>
          </p:spPr>
        </p:sp>
        <p:sp>
          <p:nvSpPr>
            <p:cNvPr name="TextBox 6" id="6"/>
            <p:cNvSpPr txBox="true"/>
            <p:nvPr/>
          </p:nvSpPr>
          <p:spPr>
            <a:xfrm>
              <a:off x="0" y="-47625"/>
              <a:ext cx="3064733" cy="1874816"/>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0">
            <a:off x="-4434793" y="7677177"/>
            <a:ext cx="24000514" cy="2749150"/>
          </a:xfrm>
          <a:custGeom>
            <a:avLst/>
            <a:gdLst/>
            <a:ahLst/>
            <a:cxnLst/>
            <a:rect r="r" b="b" t="t" l="l"/>
            <a:pathLst>
              <a:path h="2749150" w="24000514">
                <a:moveTo>
                  <a:pt x="0" y="0"/>
                </a:moveTo>
                <a:lnTo>
                  <a:pt x="24000514" y="0"/>
                </a:lnTo>
                <a:lnTo>
                  <a:pt x="24000514" y="2749150"/>
                </a:lnTo>
                <a:lnTo>
                  <a:pt x="0" y="27491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2932240" y="1745541"/>
            <a:ext cx="1339704" cy="1347052"/>
          </a:xfrm>
          <a:custGeom>
            <a:avLst/>
            <a:gdLst/>
            <a:ahLst/>
            <a:cxnLst/>
            <a:rect r="r" b="b" t="t" l="l"/>
            <a:pathLst>
              <a:path h="1347052" w="1339704">
                <a:moveTo>
                  <a:pt x="0" y="0"/>
                </a:moveTo>
                <a:lnTo>
                  <a:pt x="1339704" y="0"/>
                </a:lnTo>
                <a:lnTo>
                  <a:pt x="1339704" y="1347052"/>
                </a:lnTo>
                <a:lnTo>
                  <a:pt x="0" y="134705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557860" y="1745541"/>
            <a:ext cx="1202550" cy="1347052"/>
          </a:xfrm>
          <a:custGeom>
            <a:avLst/>
            <a:gdLst/>
            <a:ahLst/>
            <a:cxnLst/>
            <a:rect r="r" b="b" t="t" l="l"/>
            <a:pathLst>
              <a:path h="1347052" w="1202550">
                <a:moveTo>
                  <a:pt x="0" y="0"/>
                </a:moveTo>
                <a:lnTo>
                  <a:pt x="1202550" y="0"/>
                </a:lnTo>
                <a:lnTo>
                  <a:pt x="1202550" y="1347052"/>
                </a:lnTo>
                <a:lnTo>
                  <a:pt x="0" y="134705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0" id="10"/>
          <p:cNvSpPr txBox="true"/>
          <p:nvPr/>
        </p:nvSpPr>
        <p:spPr>
          <a:xfrm rot="0">
            <a:off x="5413231" y="745416"/>
            <a:ext cx="12130272" cy="828039"/>
          </a:xfrm>
          <a:prstGeom prst="rect">
            <a:avLst/>
          </a:prstGeom>
        </p:spPr>
        <p:txBody>
          <a:bodyPr anchor="t" rtlCol="false" tIns="0" lIns="0" bIns="0" rIns="0">
            <a:spAutoFit/>
          </a:bodyPr>
          <a:lstStyle/>
          <a:p>
            <a:pPr algn="ctr">
              <a:lnSpc>
                <a:spcPts val="6860"/>
              </a:lnSpc>
            </a:pPr>
            <a:r>
              <a:rPr lang="en-US" sz="4900">
                <a:solidFill>
                  <a:srgbClr val="FFFFFF"/>
                </a:solidFill>
                <a:latin typeface="Luducudu"/>
                <a:ea typeface="Luducudu"/>
                <a:cs typeface="Luducudu"/>
                <a:sym typeface="Luducudu"/>
              </a:rPr>
              <a:t>çocuğunuz okula gitmek istemiyorsa..</a:t>
            </a:r>
          </a:p>
        </p:txBody>
      </p:sp>
      <p:sp>
        <p:nvSpPr>
          <p:cNvPr name="TextBox 11" id="11"/>
          <p:cNvSpPr txBox="true"/>
          <p:nvPr/>
        </p:nvSpPr>
        <p:spPr>
          <a:xfrm rot="0">
            <a:off x="5488388" y="2157730"/>
            <a:ext cx="11979958" cy="5043170"/>
          </a:xfrm>
          <a:prstGeom prst="rect">
            <a:avLst/>
          </a:prstGeom>
        </p:spPr>
        <p:txBody>
          <a:bodyPr anchor="t" rtlCol="false" tIns="0" lIns="0" bIns="0" rIns="0">
            <a:spAutoFit/>
          </a:bodyPr>
          <a:lstStyle/>
          <a:p>
            <a:pPr algn="just" marL="690881" indent="-345440" lvl="1">
              <a:lnSpc>
                <a:spcPts val="4480"/>
              </a:lnSpc>
              <a:buFont typeface="Arial"/>
              <a:buChar char="•"/>
            </a:pPr>
            <a:r>
              <a:rPr lang="en-US" sz="3200">
                <a:solidFill>
                  <a:srgbClr val="FFFFFF"/>
                </a:solidFill>
                <a:latin typeface="Rubik"/>
                <a:ea typeface="Rubik"/>
                <a:cs typeface="Rubik"/>
                <a:sym typeface="Rubik"/>
              </a:rPr>
              <a:t>Sorunun nedenini anlamaya çalışın. Çocuğunuzu dinlerken sorunlarına birlikte çözüm bulmayı ihmal etmeyin. Çocuğunuzun okul ile alakalı sorularına açık, net ve dürüst cevaplar verin.</a:t>
            </a:r>
          </a:p>
          <a:p>
            <a:pPr algn="just">
              <a:lnSpc>
                <a:spcPts val="4480"/>
              </a:lnSpc>
            </a:pPr>
          </a:p>
          <a:p>
            <a:pPr algn="just" marL="690881" indent="-345440" lvl="1">
              <a:lnSpc>
                <a:spcPts val="4480"/>
              </a:lnSpc>
              <a:buFont typeface="Arial"/>
              <a:buChar char="•"/>
            </a:pPr>
            <a:r>
              <a:rPr lang="en-US" sz="3200">
                <a:solidFill>
                  <a:srgbClr val="FFFFFF"/>
                </a:solidFill>
                <a:latin typeface="Rubik"/>
                <a:ea typeface="Rubik"/>
                <a:cs typeface="Rubik"/>
                <a:sym typeface="Rubik"/>
              </a:rPr>
              <a:t>Çocuğunuz okula gitmeme konusunda ısrar ediyorsa, ağlıyor, sorun yaratıyorsa da taviz vermeden okula gitmesi gerektiğini söyleyin. </a:t>
            </a:r>
          </a:p>
          <a:p>
            <a:pPr algn="just">
              <a:lnSpc>
                <a:spcPts val="4480"/>
              </a:lnSpc>
            </a:pPr>
          </a:p>
        </p:txBody>
      </p:sp>
      <p:sp>
        <p:nvSpPr>
          <p:cNvPr name="Freeform 12" id="12"/>
          <p:cNvSpPr/>
          <p:nvPr/>
        </p:nvSpPr>
        <p:spPr>
          <a:xfrm flipH="true" flipV="false" rot="0">
            <a:off x="2230482" y="3085571"/>
            <a:ext cx="2787834" cy="5966181"/>
          </a:xfrm>
          <a:custGeom>
            <a:avLst/>
            <a:gdLst/>
            <a:ahLst/>
            <a:cxnLst/>
            <a:rect r="r" b="b" t="t" l="l"/>
            <a:pathLst>
              <a:path h="5966181" w="2787834">
                <a:moveTo>
                  <a:pt x="2787834" y="0"/>
                </a:moveTo>
                <a:lnTo>
                  <a:pt x="0" y="0"/>
                </a:lnTo>
                <a:lnTo>
                  <a:pt x="0" y="5966181"/>
                </a:lnTo>
                <a:lnTo>
                  <a:pt x="2787834" y="5966181"/>
                </a:lnTo>
                <a:lnTo>
                  <a:pt x="2787834"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4946" y="-5032882"/>
            <a:ext cx="18917892" cy="13139336"/>
          </a:xfrm>
          <a:custGeom>
            <a:avLst/>
            <a:gdLst/>
            <a:ahLst/>
            <a:cxnLst/>
            <a:rect r="r" b="b" t="t" l="l"/>
            <a:pathLst>
              <a:path h="13139336" w="18917892">
                <a:moveTo>
                  <a:pt x="0" y="0"/>
                </a:moveTo>
                <a:lnTo>
                  <a:pt x="18917892" y="0"/>
                </a:lnTo>
                <a:lnTo>
                  <a:pt x="18917892" y="13139336"/>
                </a:lnTo>
                <a:lnTo>
                  <a:pt x="0" y="131393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559196" y="0"/>
            <a:ext cx="14347157" cy="9051752"/>
          </a:xfrm>
          <a:custGeom>
            <a:avLst/>
            <a:gdLst/>
            <a:ahLst/>
            <a:cxnLst/>
            <a:rect r="r" b="b" t="t" l="l"/>
            <a:pathLst>
              <a:path h="9051752" w="14347157">
                <a:moveTo>
                  <a:pt x="0" y="0"/>
                </a:moveTo>
                <a:lnTo>
                  <a:pt x="14347157" y="0"/>
                </a:lnTo>
                <a:lnTo>
                  <a:pt x="14347157" y="9051752"/>
                </a:lnTo>
                <a:lnTo>
                  <a:pt x="0" y="90517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5912829" y="669243"/>
            <a:ext cx="11636407" cy="6937617"/>
            <a:chOff x="0" y="0"/>
            <a:chExt cx="3064733" cy="1827191"/>
          </a:xfrm>
        </p:grpSpPr>
        <p:sp>
          <p:nvSpPr>
            <p:cNvPr name="Freeform 5" id="5"/>
            <p:cNvSpPr/>
            <p:nvPr/>
          </p:nvSpPr>
          <p:spPr>
            <a:xfrm flipH="false" flipV="false" rot="0">
              <a:off x="0" y="0"/>
              <a:ext cx="3064733" cy="1827191"/>
            </a:xfrm>
            <a:custGeom>
              <a:avLst/>
              <a:gdLst/>
              <a:ahLst/>
              <a:cxnLst/>
              <a:rect r="r" b="b" t="t" l="l"/>
              <a:pathLst>
                <a:path h="1827191" w="3064733">
                  <a:moveTo>
                    <a:pt x="33931" y="0"/>
                  </a:moveTo>
                  <a:lnTo>
                    <a:pt x="3030802" y="0"/>
                  </a:lnTo>
                  <a:cubicBezTo>
                    <a:pt x="3039801" y="0"/>
                    <a:pt x="3048431" y="3575"/>
                    <a:pt x="3054795" y="9938"/>
                  </a:cubicBezTo>
                  <a:cubicBezTo>
                    <a:pt x="3061158" y="16302"/>
                    <a:pt x="3064733" y="24932"/>
                    <a:pt x="3064733" y="33931"/>
                  </a:cubicBezTo>
                  <a:lnTo>
                    <a:pt x="3064733" y="1793260"/>
                  </a:lnTo>
                  <a:cubicBezTo>
                    <a:pt x="3064733" y="1812000"/>
                    <a:pt x="3049541" y="1827191"/>
                    <a:pt x="3030802" y="1827191"/>
                  </a:cubicBezTo>
                  <a:lnTo>
                    <a:pt x="33931" y="1827191"/>
                  </a:lnTo>
                  <a:cubicBezTo>
                    <a:pt x="24932" y="1827191"/>
                    <a:pt x="16302" y="1823616"/>
                    <a:pt x="9938" y="1817253"/>
                  </a:cubicBezTo>
                  <a:cubicBezTo>
                    <a:pt x="3575" y="1810890"/>
                    <a:pt x="0" y="1802259"/>
                    <a:pt x="0" y="1793260"/>
                  </a:cubicBezTo>
                  <a:lnTo>
                    <a:pt x="0" y="33931"/>
                  </a:lnTo>
                  <a:cubicBezTo>
                    <a:pt x="0" y="24932"/>
                    <a:pt x="3575" y="16302"/>
                    <a:pt x="9938" y="9938"/>
                  </a:cubicBezTo>
                  <a:cubicBezTo>
                    <a:pt x="16302" y="3575"/>
                    <a:pt x="24932" y="0"/>
                    <a:pt x="33931" y="0"/>
                  </a:cubicBezTo>
                  <a:close/>
                </a:path>
              </a:pathLst>
            </a:custGeom>
            <a:solidFill>
              <a:srgbClr val="6B8174"/>
            </a:solidFill>
          </p:spPr>
        </p:sp>
        <p:sp>
          <p:nvSpPr>
            <p:cNvPr name="TextBox 6" id="6"/>
            <p:cNvSpPr txBox="true"/>
            <p:nvPr/>
          </p:nvSpPr>
          <p:spPr>
            <a:xfrm>
              <a:off x="0" y="-47625"/>
              <a:ext cx="3064733" cy="1874816"/>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0">
            <a:off x="-4434793" y="7677177"/>
            <a:ext cx="24000514" cy="2749150"/>
          </a:xfrm>
          <a:custGeom>
            <a:avLst/>
            <a:gdLst/>
            <a:ahLst/>
            <a:cxnLst/>
            <a:rect r="r" b="b" t="t" l="l"/>
            <a:pathLst>
              <a:path h="2749150" w="24000514">
                <a:moveTo>
                  <a:pt x="0" y="0"/>
                </a:moveTo>
                <a:lnTo>
                  <a:pt x="24000514" y="0"/>
                </a:lnTo>
                <a:lnTo>
                  <a:pt x="24000514" y="2749150"/>
                </a:lnTo>
                <a:lnTo>
                  <a:pt x="0" y="27491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2932240" y="1745541"/>
            <a:ext cx="1339704" cy="1347052"/>
          </a:xfrm>
          <a:custGeom>
            <a:avLst/>
            <a:gdLst/>
            <a:ahLst/>
            <a:cxnLst/>
            <a:rect r="r" b="b" t="t" l="l"/>
            <a:pathLst>
              <a:path h="1347052" w="1339704">
                <a:moveTo>
                  <a:pt x="0" y="0"/>
                </a:moveTo>
                <a:lnTo>
                  <a:pt x="1339704" y="0"/>
                </a:lnTo>
                <a:lnTo>
                  <a:pt x="1339704" y="1347052"/>
                </a:lnTo>
                <a:lnTo>
                  <a:pt x="0" y="134705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557860" y="1745541"/>
            <a:ext cx="1202550" cy="1347052"/>
          </a:xfrm>
          <a:custGeom>
            <a:avLst/>
            <a:gdLst/>
            <a:ahLst/>
            <a:cxnLst/>
            <a:rect r="r" b="b" t="t" l="l"/>
            <a:pathLst>
              <a:path h="1347052" w="1202550">
                <a:moveTo>
                  <a:pt x="0" y="0"/>
                </a:moveTo>
                <a:lnTo>
                  <a:pt x="1202550" y="0"/>
                </a:lnTo>
                <a:lnTo>
                  <a:pt x="1202550" y="1347052"/>
                </a:lnTo>
                <a:lnTo>
                  <a:pt x="0" y="134705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0" id="10"/>
          <p:cNvSpPr txBox="true"/>
          <p:nvPr/>
        </p:nvSpPr>
        <p:spPr>
          <a:xfrm rot="0">
            <a:off x="5413231" y="745416"/>
            <a:ext cx="12130272" cy="828039"/>
          </a:xfrm>
          <a:prstGeom prst="rect">
            <a:avLst/>
          </a:prstGeom>
        </p:spPr>
        <p:txBody>
          <a:bodyPr anchor="t" rtlCol="false" tIns="0" lIns="0" bIns="0" rIns="0">
            <a:spAutoFit/>
          </a:bodyPr>
          <a:lstStyle/>
          <a:p>
            <a:pPr algn="ctr">
              <a:lnSpc>
                <a:spcPts val="6860"/>
              </a:lnSpc>
            </a:pPr>
            <a:r>
              <a:rPr lang="en-US" sz="4900">
                <a:solidFill>
                  <a:srgbClr val="FFFFFF"/>
                </a:solidFill>
                <a:latin typeface="Luducudu"/>
                <a:ea typeface="Luducudu"/>
                <a:cs typeface="Luducudu"/>
                <a:sym typeface="Luducudu"/>
              </a:rPr>
              <a:t>çocuğunuz okula gitmek istemiyorsa..</a:t>
            </a:r>
          </a:p>
        </p:txBody>
      </p:sp>
      <p:sp>
        <p:nvSpPr>
          <p:cNvPr name="TextBox 11" id="11"/>
          <p:cNvSpPr txBox="true"/>
          <p:nvPr/>
        </p:nvSpPr>
        <p:spPr>
          <a:xfrm rot="0">
            <a:off x="5488388" y="2157730"/>
            <a:ext cx="11979958" cy="4481195"/>
          </a:xfrm>
          <a:prstGeom prst="rect">
            <a:avLst/>
          </a:prstGeom>
        </p:spPr>
        <p:txBody>
          <a:bodyPr anchor="t" rtlCol="false" tIns="0" lIns="0" bIns="0" rIns="0">
            <a:spAutoFit/>
          </a:bodyPr>
          <a:lstStyle/>
          <a:p>
            <a:pPr algn="just" marL="690881" indent="-345440" lvl="1">
              <a:lnSpc>
                <a:spcPts val="4480"/>
              </a:lnSpc>
              <a:buFont typeface="Arial"/>
              <a:buChar char="•"/>
            </a:pPr>
            <a:r>
              <a:rPr lang="en-US" sz="3200">
                <a:solidFill>
                  <a:srgbClr val="FFFFFF"/>
                </a:solidFill>
                <a:latin typeface="Rubik"/>
                <a:ea typeface="Rubik"/>
                <a:cs typeface="Rubik"/>
                <a:sym typeface="Rubik"/>
              </a:rPr>
              <a:t>Ağlayan çocuğa “Tamam, bugün evde kalabilirsin” demek, uyumu zorlaştıran en büyük hatalardan biridir. Çocuğunuza böyle yaklaşmanız, her istediğini bağırarak ve ağlayarak elde edebileceğini öğretir.</a:t>
            </a:r>
          </a:p>
          <a:p>
            <a:pPr algn="just">
              <a:lnSpc>
                <a:spcPts val="4480"/>
              </a:lnSpc>
            </a:pPr>
          </a:p>
          <a:p>
            <a:pPr algn="just" marL="690881" indent="-345440" lvl="1">
              <a:lnSpc>
                <a:spcPts val="4480"/>
              </a:lnSpc>
              <a:buFont typeface="Arial"/>
              <a:buChar char="•"/>
            </a:pPr>
            <a:r>
              <a:rPr lang="en-US" sz="3200">
                <a:solidFill>
                  <a:srgbClr val="FFFFFF"/>
                </a:solidFill>
                <a:latin typeface="Rubik"/>
                <a:ea typeface="Rubik"/>
                <a:cs typeface="Rubik"/>
                <a:sym typeface="Rubik"/>
              </a:rPr>
              <a:t>Bu durum hem evde hem okulda sürekli bir çatışma yaşanmasına sebep olabilir.</a:t>
            </a:r>
          </a:p>
          <a:p>
            <a:pPr algn="just">
              <a:lnSpc>
                <a:spcPts val="4480"/>
              </a:lnSpc>
            </a:pPr>
          </a:p>
        </p:txBody>
      </p:sp>
      <p:sp>
        <p:nvSpPr>
          <p:cNvPr name="Freeform 12" id="12"/>
          <p:cNvSpPr/>
          <p:nvPr/>
        </p:nvSpPr>
        <p:spPr>
          <a:xfrm flipH="false" flipV="false" rot="0">
            <a:off x="557860" y="5534617"/>
            <a:ext cx="1911848" cy="3505055"/>
          </a:xfrm>
          <a:custGeom>
            <a:avLst/>
            <a:gdLst/>
            <a:ahLst/>
            <a:cxnLst/>
            <a:rect r="r" b="b" t="t" l="l"/>
            <a:pathLst>
              <a:path h="3505055" w="1911848">
                <a:moveTo>
                  <a:pt x="0" y="0"/>
                </a:moveTo>
                <a:lnTo>
                  <a:pt x="1911848" y="0"/>
                </a:lnTo>
                <a:lnTo>
                  <a:pt x="1911848" y="3505055"/>
                </a:lnTo>
                <a:lnTo>
                  <a:pt x="0" y="350505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0">
            <a:off x="14939228" y="5910285"/>
            <a:ext cx="2989392" cy="3971415"/>
          </a:xfrm>
          <a:custGeom>
            <a:avLst/>
            <a:gdLst/>
            <a:ahLst/>
            <a:cxnLst/>
            <a:rect r="r" b="b" t="t" l="l"/>
            <a:pathLst>
              <a:path h="3971415" w="2989392">
                <a:moveTo>
                  <a:pt x="0" y="0"/>
                </a:moveTo>
                <a:lnTo>
                  <a:pt x="2989392" y="0"/>
                </a:lnTo>
                <a:lnTo>
                  <a:pt x="2989392" y="3971415"/>
                </a:lnTo>
                <a:lnTo>
                  <a:pt x="0" y="397141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4" id="14"/>
          <p:cNvSpPr/>
          <p:nvPr/>
        </p:nvSpPr>
        <p:spPr>
          <a:xfrm flipH="false" flipV="false" rot="0">
            <a:off x="2816853" y="3668182"/>
            <a:ext cx="2324390" cy="5371490"/>
          </a:xfrm>
          <a:custGeom>
            <a:avLst/>
            <a:gdLst/>
            <a:ahLst/>
            <a:cxnLst/>
            <a:rect r="r" b="b" t="t" l="l"/>
            <a:pathLst>
              <a:path h="5371490" w="2324390">
                <a:moveTo>
                  <a:pt x="0" y="0"/>
                </a:moveTo>
                <a:lnTo>
                  <a:pt x="2324390" y="0"/>
                </a:lnTo>
                <a:lnTo>
                  <a:pt x="2324390" y="5371490"/>
                </a:lnTo>
                <a:lnTo>
                  <a:pt x="0" y="5371490"/>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4946" y="-5032882"/>
            <a:ext cx="18917892" cy="13139336"/>
          </a:xfrm>
          <a:custGeom>
            <a:avLst/>
            <a:gdLst/>
            <a:ahLst/>
            <a:cxnLst/>
            <a:rect r="r" b="b" t="t" l="l"/>
            <a:pathLst>
              <a:path h="13139336" w="18917892">
                <a:moveTo>
                  <a:pt x="0" y="0"/>
                </a:moveTo>
                <a:lnTo>
                  <a:pt x="18917892" y="0"/>
                </a:lnTo>
                <a:lnTo>
                  <a:pt x="18917892" y="13139336"/>
                </a:lnTo>
                <a:lnTo>
                  <a:pt x="0" y="131393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559196" y="0"/>
            <a:ext cx="14347157" cy="9051752"/>
          </a:xfrm>
          <a:custGeom>
            <a:avLst/>
            <a:gdLst/>
            <a:ahLst/>
            <a:cxnLst/>
            <a:rect r="r" b="b" t="t" l="l"/>
            <a:pathLst>
              <a:path h="9051752" w="14347157">
                <a:moveTo>
                  <a:pt x="0" y="0"/>
                </a:moveTo>
                <a:lnTo>
                  <a:pt x="14347157" y="0"/>
                </a:lnTo>
                <a:lnTo>
                  <a:pt x="14347157" y="9051752"/>
                </a:lnTo>
                <a:lnTo>
                  <a:pt x="0" y="90517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5912829" y="669243"/>
            <a:ext cx="11636407" cy="6937617"/>
            <a:chOff x="0" y="0"/>
            <a:chExt cx="3064733" cy="1827191"/>
          </a:xfrm>
        </p:grpSpPr>
        <p:sp>
          <p:nvSpPr>
            <p:cNvPr name="Freeform 5" id="5"/>
            <p:cNvSpPr/>
            <p:nvPr/>
          </p:nvSpPr>
          <p:spPr>
            <a:xfrm flipH="false" flipV="false" rot="0">
              <a:off x="0" y="0"/>
              <a:ext cx="3064733" cy="1827191"/>
            </a:xfrm>
            <a:custGeom>
              <a:avLst/>
              <a:gdLst/>
              <a:ahLst/>
              <a:cxnLst/>
              <a:rect r="r" b="b" t="t" l="l"/>
              <a:pathLst>
                <a:path h="1827191" w="3064733">
                  <a:moveTo>
                    <a:pt x="33931" y="0"/>
                  </a:moveTo>
                  <a:lnTo>
                    <a:pt x="3030802" y="0"/>
                  </a:lnTo>
                  <a:cubicBezTo>
                    <a:pt x="3039801" y="0"/>
                    <a:pt x="3048431" y="3575"/>
                    <a:pt x="3054795" y="9938"/>
                  </a:cubicBezTo>
                  <a:cubicBezTo>
                    <a:pt x="3061158" y="16302"/>
                    <a:pt x="3064733" y="24932"/>
                    <a:pt x="3064733" y="33931"/>
                  </a:cubicBezTo>
                  <a:lnTo>
                    <a:pt x="3064733" y="1793260"/>
                  </a:lnTo>
                  <a:cubicBezTo>
                    <a:pt x="3064733" y="1812000"/>
                    <a:pt x="3049541" y="1827191"/>
                    <a:pt x="3030802" y="1827191"/>
                  </a:cubicBezTo>
                  <a:lnTo>
                    <a:pt x="33931" y="1827191"/>
                  </a:lnTo>
                  <a:cubicBezTo>
                    <a:pt x="24932" y="1827191"/>
                    <a:pt x="16302" y="1823616"/>
                    <a:pt x="9938" y="1817253"/>
                  </a:cubicBezTo>
                  <a:cubicBezTo>
                    <a:pt x="3575" y="1810890"/>
                    <a:pt x="0" y="1802259"/>
                    <a:pt x="0" y="1793260"/>
                  </a:cubicBezTo>
                  <a:lnTo>
                    <a:pt x="0" y="33931"/>
                  </a:lnTo>
                  <a:cubicBezTo>
                    <a:pt x="0" y="24932"/>
                    <a:pt x="3575" y="16302"/>
                    <a:pt x="9938" y="9938"/>
                  </a:cubicBezTo>
                  <a:cubicBezTo>
                    <a:pt x="16302" y="3575"/>
                    <a:pt x="24932" y="0"/>
                    <a:pt x="33931" y="0"/>
                  </a:cubicBezTo>
                  <a:close/>
                </a:path>
              </a:pathLst>
            </a:custGeom>
            <a:solidFill>
              <a:srgbClr val="6B8174"/>
            </a:solidFill>
          </p:spPr>
        </p:sp>
        <p:sp>
          <p:nvSpPr>
            <p:cNvPr name="TextBox 6" id="6"/>
            <p:cNvSpPr txBox="true"/>
            <p:nvPr/>
          </p:nvSpPr>
          <p:spPr>
            <a:xfrm>
              <a:off x="0" y="-47625"/>
              <a:ext cx="3064733" cy="1874816"/>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0">
            <a:off x="-4434793" y="7677177"/>
            <a:ext cx="24000514" cy="2749150"/>
          </a:xfrm>
          <a:custGeom>
            <a:avLst/>
            <a:gdLst/>
            <a:ahLst/>
            <a:cxnLst/>
            <a:rect r="r" b="b" t="t" l="l"/>
            <a:pathLst>
              <a:path h="2749150" w="24000514">
                <a:moveTo>
                  <a:pt x="0" y="0"/>
                </a:moveTo>
                <a:lnTo>
                  <a:pt x="24000514" y="0"/>
                </a:lnTo>
                <a:lnTo>
                  <a:pt x="24000514" y="2749150"/>
                </a:lnTo>
                <a:lnTo>
                  <a:pt x="0" y="27491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2932240" y="1745541"/>
            <a:ext cx="1339704" cy="1347052"/>
          </a:xfrm>
          <a:custGeom>
            <a:avLst/>
            <a:gdLst/>
            <a:ahLst/>
            <a:cxnLst/>
            <a:rect r="r" b="b" t="t" l="l"/>
            <a:pathLst>
              <a:path h="1347052" w="1339704">
                <a:moveTo>
                  <a:pt x="0" y="0"/>
                </a:moveTo>
                <a:lnTo>
                  <a:pt x="1339704" y="0"/>
                </a:lnTo>
                <a:lnTo>
                  <a:pt x="1339704" y="1347052"/>
                </a:lnTo>
                <a:lnTo>
                  <a:pt x="0" y="134705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557860" y="1745541"/>
            <a:ext cx="1202550" cy="1347052"/>
          </a:xfrm>
          <a:custGeom>
            <a:avLst/>
            <a:gdLst/>
            <a:ahLst/>
            <a:cxnLst/>
            <a:rect r="r" b="b" t="t" l="l"/>
            <a:pathLst>
              <a:path h="1347052" w="1202550">
                <a:moveTo>
                  <a:pt x="0" y="0"/>
                </a:moveTo>
                <a:lnTo>
                  <a:pt x="1202550" y="0"/>
                </a:lnTo>
                <a:lnTo>
                  <a:pt x="1202550" y="1347052"/>
                </a:lnTo>
                <a:lnTo>
                  <a:pt x="0" y="134705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0" id="10"/>
          <p:cNvSpPr txBox="true"/>
          <p:nvPr/>
        </p:nvSpPr>
        <p:spPr>
          <a:xfrm rot="0">
            <a:off x="5413231" y="745416"/>
            <a:ext cx="12130272" cy="828039"/>
          </a:xfrm>
          <a:prstGeom prst="rect">
            <a:avLst/>
          </a:prstGeom>
        </p:spPr>
        <p:txBody>
          <a:bodyPr anchor="t" rtlCol="false" tIns="0" lIns="0" bIns="0" rIns="0">
            <a:spAutoFit/>
          </a:bodyPr>
          <a:lstStyle/>
          <a:p>
            <a:pPr algn="ctr">
              <a:lnSpc>
                <a:spcPts val="6860"/>
              </a:lnSpc>
            </a:pPr>
            <a:r>
              <a:rPr lang="en-US" sz="4900">
                <a:solidFill>
                  <a:srgbClr val="FFFFFF"/>
                </a:solidFill>
                <a:latin typeface="Luducudu"/>
                <a:ea typeface="Luducudu"/>
                <a:cs typeface="Luducudu"/>
                <a:sym typeface="Luducudu"/>
              </a:rPr>
              <a:t>çocuğunuz okula gitmek istemiyorsa..</a:t>
            </a:r>
          </a:p>
        </p:txBody>
      </p:sp>
      <p:sp>
        <p:nvSpPr>
          <p:cNvPr name="TextBox 11" id="11"/>
          <p:cNvSpPr txBox="true"/>
          <p:nvPr/>
        </p:nvSpPr>
        <p:spPr>
          <a:xfrm rot="0">
            <a:off x="5569279" y="1678866"/>
            <a:ext cx="11979958" cy="5043170"/>
          </a:xfrm>
          <a:prstGeom prst="rect">
            <a:avLst/>
          </a:prstGeom>
        </p:spPr>
        <p:txBody>
          <a:bodyPr anchor="t" rtlCol="false" tIns="0" lIns="0" bIns="0" rIns="0">
            <a:spAutoFit/>
          </a:bodyPr>
          <a:lstStyle/>
          <a:p>
            <a:pPr algn="just">
              <a:lnSpc>
                <a:spcPts val="4480"/>
              </a:lnSpc>
            </a:pPr>
          </a:p>
          <a:p>
            <a:pPr algn="just" marL="690881" indent="-345440" lvl="1">
              <a:lnSpc>
                <a:spcPts val="4480"/>
              </a:lnSpc>
              <a:buFont typeface="Arial"/>
              <a:buChar char="•"/>
            </a:pPr>
            <a:r>
              <a:rPr lang="en-US" sz="3200">
                <a:solidFill>
                  <a:srgbClr val="FFFFFF"/>
                </a:solidFill>
                <a:latin typeface="Rubik"/>
                <a:ea typeface="Rubik"/>
                <a:cs typeface="Rubik"/>
                <a:sym typeface="Rubik"/>
              </a:rPr>
              <a:t>Çocuğunuzun okula uyum sorunu çözülemez bir hal alıyorsa, okulda ve evde uyguladığınız çözümler işe yaramıyorsa, psikolojik danışman/ rehber öğretmenlerden yardım istemeyi ihmal etmeyin.</a:t>
            </a:r>
          </a:p>
          <a:p>
            <a:pPr algn="just">
              <a:lnSpc>
                <a:spcPts val="4480"/>
              </a:lnSpc>
            </a:pPr>
          </a:p>
          <a:p>
            <a:pPr algn="just" marL="690881" indent="-345440" lvl="1">
              <a:lnSpc>
                <a:spcPts val="4480"/>
              </a:lnSpc>
              <a:buFont typeface="Arial"/>
              <a:buChar char="•"/>
            </a:pPr>
            <a:r>
              <a:rPr lang="en-US" sz="3200">
                <a:solidFill>
                  <a:srgbClr val="FFFFFF"/>
                </a:solidFill>
                <a:latin typeface="Rubik"/>
                <a:ea typeface="Rubik"/>
                <a:cs typeface="Rubik"/>
                <a:sym typeface="Rubik"/>
              </a:rPr>
              <a:t>Okuldan yapılacak yönlendirmeleri mutlaka ciddiye alın.</a:t>
            </a:r>
          </a:p>
          <a:p>
            <a:pPr algn="just">
              <a:lnSpc>
                <a:spcPts val="4480"/>
              </a:lnSpc>
            </a:pPr>
          </a:p>
          <a:p>
            <a:pPr algn="just">
              <a:lnSpc>
                <a:spcPts val="4480"/>
              </a:lnSpc>
            </a:pPr>
          </a:p>
        </p:txBody>
      </p:sp>
      <p:sp>
        <p:nvSpPr>
          <p:cNvPr name="Freeform 12" id="12"/>
          <p:cNvSpPr/>
          <p:nvPr/>
        </p:nvSpPr>
        <p:spPr>
          <a:xfrm flipH="false" flipV="false" rot="0">
            <a:off x="2184389" y="4138051"/>
            <a:ext cx="1922805" cy="5595463"/>
          </a:xfrm>
          <a:custGeom>
            <a:avLst/>
            <a:gdLst/>
            <a:ahLst/>
            <a:cxnLst/>
            <a:rect r="r" b="b" t="t" l="l"/>
            <a:pathLst>
              <a:path h="5595463" w="1922805">
                <a:moveTo>
                  <a:pt x="0" y="0"/>
                </a:moveTo>
                <a:lnTo>
                  <a:pt x="1922805" y="0"/>
                </a:lnTo>
                <a:lnTo>
                  <a:pt x="1922805" y="5595464"/>
                </a:lnTo>
                <a:lnTo>
                  <a:pt x="0" y="559546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4946" y="-403492"/>
            <a:ext cx="18917892" cy="13139336"/>
          </a:xfrm>
          <a:custGeom>
            <a:avLst/>
            <a:gdLst/>
            <a:ahLst/>
            <a:cxnLst/>
            <a:rect r="r" b="b" t="t" l="l"/>
            <a:pathLst>
              <a:path h="13139336" w="18917892">
                <a:moveTo>
                  <a:pt x="0" y="0"/>
                </a:moveTo>
                <a:lnTo>
                  <a:pt x="18917892" y="0"/>
                </a:lnTo>
                <a:lnTo>
                  <a:pt x="18917892" y="13139336"/>
                </a:lnTo>
                <a:lnTo>
                  <a:pt x="0" y="131393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451509" y="7623986"/>
            <a:ext cx="24000514" cy="2749150"/>
          </a:xfrm>
          <a:custGeom>
            <a:avLst/>
            <a:gdLst/>
            <a:ahLst/>
            <a:cxnLst/>
            <a:rect r="r" b="b" t="t" l="l"/>
            <a:pathLst>
              <a:path h="2749150" w="24000514">
                <a:moveTo>
                  <a:pt x="0" y="0"/>
                </a:moveTo>
                <a:lnTo>
                  <a:pt x="24000514" y="0"/>
                </a:lnTo>
                <a:lnTo>
                  <a:pt x="24000514" y="2749150"/>
                </a:lnTo>
                <a:lnTo>
                  <a:pt x="0" y="274915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096578" y="6166176"/>
            <a:ext cx="1180510" cy="1643747"/>
          </a:xfrm>
          <a:custGeom>
            <a:avLst/>
            <a:gdLst/>
            <a:ahLst/>
            <a:cxnLst/>
            <a:rect r="r" b="b" t="t" l="l"/>
            <a:pathLst>
              <a:path h="1643747" w="1180510">
                <a:moveTo>
                  <a:pt x="0" y="0"/>
                </a:moveTo>
                <a:lnTo>
                  <a:pt x="1180510" y="0"/>
                </a:lnTo>
                <a:lnTo>
                  <a:pt x="1180510" y="1643747"/>
                </a:lnTo>
                <a:lnTo>
                  <a:pt x="0" y="164374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2006287" y="6410915"/>
            <a:ext cx="1290949" cy="1599149"/>
          </a:xfrm>
          <a:custGeom>
            <a:avLst/>
            <a:gdLst/>
            <a:ahLst/>
            <a:cxnLst/>
            <a:rect r="r" b="b" t="t" l="l"/>
            <a:pathLst>
              <a:path h="1599149" w="1290949">
                <a:moveTo>
                  <a:pt x="0" y="0"/>
                </a:moveTo>
                <a:lnTo>
                  <a:pt x="1290949" y="0"/>
                </a:lnTo>
                <a:lnTo>
                  <a:pt x="1290949" y="1599149"/>
                </a:lnTo>
                <a:lnTo>
                  <a:pt x="0" y="159914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5186032" y="5136071"/>
            <a:ext cx="2166044" cy="4122229"/>
          </a:xfrm>
          <a:custGeom>
            <a:avLst/>
            <a:gdLst/>
            <a:ahLst/>
            <a:cxnLst/>
            <a:rect r="r" b="b" t="t" l="l"/>
            <a:pathLst>
              <a:path h="4122229" w="2166044">
                <a:moveTo>
                  <a:pt x="0" y="0"/>
                </a:moveTo>
                <a:lnTo>
                  <a:pt x="2166044" y="0"/>
                </a:lnTo>
                <a:lnTo>
                  <a:pt x="2166044" y="4122229"/>
                </a:lnTo>
                <a:lnTo>
                  <a:pt x="0" y="412222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7" id="7"/>
          <p:cNvGrpSpPr/>
          <p:nvPr/>
        </p:nvGrpSpPr>
        <p:grpSpPr>
          <a:xfrm rot="0">
            <a:off x="6307135" y="1138920"/>
            <a:ext cx="5673729" cy="5673729"/>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2">
                <a:alphaModFix amt="50000"/>
              </a:blip>
              <a:stretch>
                <a:fillRect l="0" t="-1811" r="0" b="-1811"/>
              </a:stretch>
            </a:blipFill>
          </p:spPr>
        </p:sp>
      </p:grpSp>
      <p:sp>
        <p:nvSpPr>
          <p:cNvPr name="Freeform 9" id="9"/>
          <p:cNvSpPr/>
          <p:nvPr/>
        </p:nvSpPr>
        <p:spPr>
          <a:xfrm flipH="false" flipV="false" rot="0">
            <a:off x="10133768" y="5143500"/>
            <a:ext cx="1451402" cy="4114800"/>
          </a:xfrm>
          <a:custGeom>
            <a:avLst/>
            <a:gdLst/>
            <a:ahLst/>
            <a:cxnLst/>
            <a:rect r="r" b="b" t="t" l="l"/>
            <a:pathLst>
              <a:path h="4114800" w="1451402">
                <a:moveTo>
                  <a:pt x="0" y="0"/>
                </a:moveTo>
                <a:lnTo>
                  <a:pt x="1451403" y="0"/>
                </a:lnTo>
                <a:lnTo>
                  <a:pt x="1451403"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0" id="10"/>
          <p:cNvSpPr/>
          <p:nvPr/>
        </p:nvSpPr>
        <p:spPr>
          <a:xfrm flipH="false" flipV="false" rot="0">
            <a:off x="7856370" y="5143500"/>
            <a:ext cx="1773105" cy="4114800"/>
          </a:xfrm>
          <a:custGeom>
            <a:avLst/>
            <a:gdLst/>
            <a:ahLst/>
            <a:cxnLst/>
            <a:rect r="r" b="b" t="t" l="l"/>
            <a:pathLst>
              <a:path h="4114800" w="1773105">
                <a:moveTo>
                  <a:pt x="0" y="0"/>
                </a:moveTo>
                <a:lnTo>
                  <a:pt x="1773104" y="0"/>
                </a:lnTo>
                <a:lnTo>
                  <a:pt x="1773104"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1" id="11"/>
          <p:cNvSpPr/>
          <p:nvPr/>
        </p:nvSpPr>
        <p:spPr>
          <a:xfrm flipH="false" flipV="false" rot="0">
            <a:off x="7154984" y="0"/>
            <a:ext cx="3978032" cy="860701"/>
          </a:xfrm>
          <a:custGeom>
            <a:avLst/>
            <a:gdLst/>
            <a:ahLst/>
            <a:cxnLst/>
            <a:rect r="r" b="b" t="t" l="l"/>
            <a:pathLst>
              <a:path h="860701" w="3978032">
                <a:moveTo>
                  <a:pt x="0" y="0"/>
                </a:moveTo>
                <a:lnTo>
                  <a:pt x="3978032" y="0"/>
                </a:lnTo>
                <a:lnTo>
                  <a:pt x="3978032" y="860701"/>
                </a:lnTo>
                <a:lnTo>
                  <a:pt x="0" y="860701"/>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2" id="12"/>
          <p:cNvSpPr/>
          <p:nvPr/>
        </p:nvSpPr>
        <p:spPr>
          <a:xfrm flipH="false" flipV="false" rot="0">
            <a:off x="14090874" y="4929646"/>
            <a:ext cx="1235634" cy="4328654"/>
          </a:xfrm>
          <a:custGeom>
            <a:avLst/>
            <a:gdLst/>
            <a:ahLst/>
            <a:cxnLst/>
            <a:rect r="r" b="b" t="t" l="l"/>
            <a:pathLst>
              <a:path h="4328654" w="1235634">
                <a:moveTo>
                  <a:pt x="0" y="0"/>
                </a:moveTo>
                <a:lnTo>
                  <a:pt x="1235634" y="0"/>
                </a:lnTo>
                <a:lnTo>
                  <a:pt x="1235634" y="4328654"/>
                </a:lnTo>
                <a:lnTo>
                  <a:pt x="0" y="4328654"/>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3" id="13"/>
          <p:cNvSpPr/>
          <p:nvPr/>
        </p:nvSpPr>
        <p:spPr>
          <a:xfrm flipH="false" flipV="false" rot="0">
            <a:off x="3305150" y="5051362"/>
            <a:ext cx="1407412" cy="4206938"/>
          </a:xfrm>
          <a:custGeom>
            <a:avLst/>
            <a:gdLst/>
            <a:ahLst/>
            <a:cxnLst/>
            <a:rect r="r" b="b" t="t" l="l"/>
            <a:pathLst>
              <a:path h="4206938" w="1407412">
                <a:moveTo>
                  <a:pt x="0" y="0"/>
                </a:moveTo>
                <a:lnTo>
                  <a:pt x="1407412" y="0"/>
                </a:lnTo>
                <a:lnTo>
                  <a:pt x="1407412" y="4206938"/>
                </a:lnTo>
                <a:lnTo>
                  <a:pt x="0" y="4206938"/>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14" id="14"/>
          <p:cNvSpPr/>
          <p:nvPr/>
        </p:nvSpPr>
        <p:spPr>
          <a:xfrm flipH="false" flipV="false" rot="0">
            <a:off x="12089465" y="4717799"/>
            <a:ext cx="1560281" cy="4540501"/>
          </a:xfrm>
          <a:custGeom>
            <a:avLst/>
            <a:gdLst/>
            <a:ahLst/>
            <a:cxnLst/>
            <a:rect r="r" b="b" t="t" l="l"/>
            <a:pathLst>
              <a:path h="4540501" w="1560281">
                <a:moveTo>
                  <a:pt x="0" y="0"/>
                </a:moveTo>
                <a:lnTo>
                  <a:pt x="1560281" y="0"/>
                </a:lnTo>
                <a:lnTo>
                  <a:pt x="1560281" y="4540501"/>
                </a:lnTo>
                <a:lnTo>
                  <a:pt x="0" y="4540501"/>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TextBox 15" id="15"/>
          <p:cNvSpPr txBox="true"/>
          <p:nvPr/>
        </p:nvSpPr>
        <p:spPr>
          <a:xfrm rot="0">
            <a:off x="20368" y="996045"/>
            <a:ext cx="18267632" cy="1162735"/>
          </a:xfrm>
          <a:prstGeom prst="rect">
            <a:avLst/>
          </a:prstGeom>
        </p:spPr>
        <p:txBody>
          <a:bodyPr anchor="t" rtlCol="false" tIns="0" lIns="0" bIns="0" rIns="0">
            <a:spAutoFit/>
          </a:bodyPr>
          <a:lstStyle/>
          <a:p>
            <a:pPr algn="ctr">
              <a:lnSpc>
                <a:spcPts val="9412"/>
              </a:lnSpc>
            </a:pPr>
            <a:r>
              <a:rPr lang="en-US" sz="6723" b="true">
                <a:solidFill>
                  <a:srgbClr val="373E56"/>
                </a:solidFill>
                <a:latin typeface="Rubik Bold"/>
                <a:ea typeface="Rubik Bold"/>
                <a:cs typeface="Rubik Bold"/>
                <a:sym typeface="Rubik Bold"/>
              </a:rPr>
              <a:t>DİNLEDİĞİNİZ İÇİN TEŞEKKÜRLER!</a:t>
            </a:r>
          </a:p>
        </p:txBody>
      </p:sp>
      <p:sp>
        <p:nvSpPr>
          <p:cNvPr name="TextBox 16" id="16"/>
          <p:cNvSpPr txBox="true"/>
          <p:nvPr/>
        </p:nvSpPr>
        <p:spPr>
          <a:xfrm rot="0">
            <a:off x="5183292" y="9598582"/>
            <a:ext cx="8551307" cy="540384"/>
          </a:xfrm>
          <a:prstGeom prst="rect">
            <a:avLst/>
          </a:prstGeom>
        </p:spPr>
        <p:txBody>
          <a:bodyPr anchor="t" rtlCol="false" tIns="0" lIns="0" bIns="0" rIns="0">
            <a:spAutoFit/>
          </a:bodyPr>
          <a:lstStyle/>
          <a:p>
            <a:pPr algn="ctr">
              <a:lnSpc>
                <a:spcPts val="4340"/>
              </a:lnSpc>
              <a:spcBef>
                <a:spcPct val="0"/>
              </a:spcBef>
            </a:pPr>
            <a:r>
              <a:rPr lang="en-US" b="true" sz="3100">
                <a:solidFill>
                  <a:srgbClr val="FFFFFF"/>
                </a:solidFill>
                <a:latin typeface="Rubik Bold"/>
                <a:ea typeface="Rubik Bold"/>
                <a:cs typeface="Rubik Bold"/>
                <a:sym typeface="Rubik Bold"/>
              </a:rPr>
              <a:t>DEFNE REHBERLİK VE ARAŞTIRMA MERKEZİ</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BF1DE"/>
        </a:solidFill>
      </p:bgPr>
    </p:bg>
    <p:spTree>
      <p:nvGrpSpPr>
        <p:cNvPr id="1" name=""/>
        <p:cNvGrpSpPr/>
        <p:nvPr/>
      </p:nvGrpSpPr>
      <p:grpSpPr>
        <a:xfrm>
          <a:off x="0" y="0"/>
          <a:ext cx="0" cy="0"/>
          <a:chOff x="0" y="0"/>
          <a:chExt cx="0" cy="0"/>
        </a:xfrm>
      </p:grpSpPr>
      <p:sp>
        <p:nvSpPr>
          <p:cNvPr name="Freeform 2" id="2"/>
          <p:cNvSpPr/>
          <p:nvPr/>
        </p:nvSpPr>
        <p:spPr>
          <a:xfrm flipH="false" flipV="false" rot="0">
            <a:off x="672809" y="1823359"/>
            <a:ext cx="17111220" cy="8506397"/>
          </a:xfrm>
          <a:custGeom>
            <a:avLst/>
            <a:gdLst/>
            <a:ahLst/>
            <a:cxnLst/>
            <a:rect r="r" b="b" t="t" l="l"/>
            <a:pathLst>
              <a:path h="8506397" w="17111220">
                <a:moveTo>
                  <a:pt x="0" y="0"/>
                </a:moveTo>
                <a:lnTo>
                  <a:pt x="17111220" y="0"/>
                </a:lnTo>
                <a:lnTo>
                  <a:pt x="17111220" y="8506397"/>
                </a:lnTo>
                <a:lnTo>
                  <a:pt x="0" y="8506397"/>
                </a:lnTo>
                <a:lnTo>
                  <a:pt x="0" y="0"/>
                </a:lnTo>
                <a:close/>
              </a:path>
            </a:pathLst>
          </a:custGeom>
          <a:blipFill>
            <a:blip r:embed="rId2">
              <a:extLst>
                <a:ext uri="{96DAC541-7B7A-43D3-8B79-37D633B846F1}">
                  <asvg:svgBlip xmlns:asvg="http://schemas.microsoft.com/office/drawing/2016/SVG/main" r:embed="rId3"/>
                </a:ext>
              </a:extLst>
            </a:blip>
            <a:stretch>
              <a:fillRect l="0" t="-45337" r="-4026" b="0"/>
            </a:stretch>
          </a:blipFill>
        </p:spPr>
      </p:sp>
      <p:sp>
        <p:nvSpPr>
          <p:cNvPr name="Freeform 3" id="3"/>
          <p:cNvSpPr/>
          <p:nvPr/>
        </p:nvSpPr>
        <p:spPr>
          <a:xfrm flipH="false" flipV="false" rot="0">
            <a:off x="-4264219" y="8587409"/>
            <a:ext cx="24000514" cy="2749150"/>
          </a:xfrm>
          <a:custGeom>
            <a:avLst/>
            <a:gdLst/>
            <a:ahLst/>
            <a:cxnLst/>
            <a:rect r="r" b="b" t="t" l="l"/>
            <a:pathLst>
              <a:path h="2749150" w="24000514">
                <a:moveTo>
                  <a:pt x="0" y="0"/>
                </a:moveTo>
                <a:lnTo>
                  <a:pt x="24000514" y="0"/>
                </a:lnTo>
                <a:lnTo>
                  <a:pt x="24000514" y="2749150"/>
                </a:lnTo>
                <a:lnTo>
                  <a:pt x="0" y="274915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062645" y="7266181"/>
            <a:ext cx="1612687" cy="2245514"/>
          </a:xfrm>
          <a:custGeom>
            <a:avLst/>
            <a:gdLst/>
            <a:ahLst/>
            <a:cxnLst/>
            <a:rect r="r" b="b" t="t" l="l"/>
            <a:pathLst>
              <a:path h="2245514" w="1612687">
                <a:moveTo>
                  <a:pt x="0" y="0"/>
                </a:moveTo>
                <a:lnTo>
                  <a:pt x="1612687" y="0"/>
                </a:lnTo>
                <a:lnTo>
                  <a:pt x="1612687" y="2245514"/>
                </a:lnTo>
                <a:lnTo>
                  <a:pt x="0" y="224551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758498" y="193921"/>
            <a:ext cx="3144934" cy="680449"/>
          </a:xfrm>
          <a:custGeom>
            <a:avLst/>
            <a:gdLst/>
            <a:ahLst/>
            <a:cxnLst/>
            <a:rect r="r" b="b" t="t" l="l"/>
            <a:pathLst>
              <a:path h="680449" w="3144934">
                <a:moveTo>
                  <a:pt x="0" y="0"/>
                </a:moveTo>
                <a:lnTo>
                  <a:pt x="3144934" y="0"/>
                </a:lnTo>
                <a:lnTo>
                  <a:pt x="3144934" y="680450"/>
                </a:lnTo>
                <a:lnTo>
                  <a:pt x="0" y="68045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4296522" y="193921"/>
            <a:ext cx="3144934" cy="680449"/>
          </a:xfrm>
          <a:custGeom>
            <a:avLst/>
            <a:gdLst/>
            <a:ahLst/>
            <a:cxnLst/>
            <a:rect r="r" b="b" t="t" l="l"/>
            <a:pathLst>
              <a:path h="680449" w="3144934">
                <a:moveTo>
                  <a:pt x="0" y="0"/>
                </a:moveTo>
                <a:lnTo>
                  <a:pt x="3144933" y="0"/>
                </a:lnTo>
                <a:lnTo>
                  <a:pt x="3144933" y="680450"/>
                </a:lnTo>
                <a:lnTo>
                  <a:pt x="0" y="68045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479412" y="7761481"/>
            <a:ext cx="1433055" cy="1775180"/>
          </a:xfrm>
          <a:custGeom>
            <a:avLst/>
            <a:gdLst/>
            <a:ahLst/>
            <a:cxnLst/>
            <a:rect r="r" b="b" t="t" l="l"/>
            <a:pathLst>
              <a:path h="1775180" w="1433055">
                <a:moveTo>
                  <a:pt x="0" y="0"/>
                </a:moveTo>
                <a:lnTo>
                  <a:pt x="1433055" y="0"/>
                </a:lnTo>
                <a:lnTo>
                  <a:pt x="1433055" y="1775180"/>
                </a:lnTo>
                <a:lnTo>
                  <a:pt x="0" y="177518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3964560" y="1401388"/>
            <a:ext cx="10358881" cy="1038225"/>
          </a:xfrm>
          <a:prstGeom prst="rect">
            <a:avLst/>
          </a:prstGeom>
        </p:spPr>
        <p:txBody>
          <a:bodyPr anchor="t" rtlCol="false" tIns="0" lIns="0" bIns="0" rIns="0">
            <a:spAutoFit/>
          </a:bodyPr>
          <a:lstStyle/>
          <a:p>
            <a:pPr algn="ctr">
              <a:lnSpc>
                <a:spcPts val="8400"/>
              </a:lnSpc>
            </a:pPr>
            <a:r>
              <a:rPr lang="en-US" sz="6000">
                <a:solidFill>
                  <a:srgbClr val="291B26"/>
                </a:solidFill>
                <a:latin typeface="Luducudu"/>
                <a:ea typeface="Luducudu"/>
                <a:cs typeface="Luducudu"/>
                <a:sym typeface="Luducudu"/>
              </a:rPr>
              <a:t>kaynakça</a:t>
            </a:r>
          </a:p>
        </p:txBody>
      </p:sp>
      <p:sp>
        <p:nvSpPr>
          <p:cNvPr name="TextBox 9" id="9"/>
          <p:cNvSpPr txBox="true"/>
          <p:nvPr/>
        </p:nvSpPr>
        <p:spPr>
          <a:xfrm rot="0">
            <a:off x="929363" y="3030163"/>
            <a:ext cx="16512092" cy="497355"/>
          </a:xfrm>
          <a:prstGeom prst="rect">
            <a:avLst/>
          </a:prstGeom>
        </p:spPr>
        <p:txBody>
          <a:bodyPr anchor="t" rtlCol="false" tIns="0" lIns="0" bIns="0" rIns="0">
            <a:spAutoFit/>
          </a:bodyPr>
          <a:lstStyle/>
          <a:p>
            <a:pPr algn="ctr">
              <a:lnSpc>
                <a:spcPts val="4086"/>
              </a:lnSpc>
              <a:spcBef>
                <a:spcPct val="0"/>
              </a:spcBef>
            </a:pPr>
            <a:r>
              <a:rPr lang="en-US" sz="2919">
                <a:solidFill>
                  <a:srgbClr val="000000"/>
                </a:solidFill>
                <a:latin typeface="Rubik"/>
                <a:ea typeface="Rubik"/>
                <a:cs typeface="Rubik"/>
                <a:sym typeface="Rubik"/>
              </a:rPr>
              <a:t>https://www.idealpsikolojidanismanlik.com/blog/okul-oncesi-cocuklar-icin-uyum-sureci </a:t>
            </a:r>
          </a:p>
        </p:txBody>
      </p:sp>
      <p:sp>
        <p:nvSpPr>
          <p:cNvPr name="TextBox 10" id="10"/>
          <p:cNvSpPr txBox="true"/>
          <p:nvPr/>
        </p:nvSpPr>
        <p:spPr>
          <a:xfrm rot="0">
            <a:off x="1294252" y="3944178"/>
            <a:ext cx="15381080" cy="1012189"/>
          </a:xfrm>
          <a:prstGeom prst="rect">
            <a:avLst/>
          </a:prstGeom>
        </p:spPr>
        <p:txBody>
          <a:bodyPr anchor="t" rtlCol="false" tIns="0" lIns="0" bIns="0" rIns="0">
            <a:spAutoFit/>
          </a:bodyPr>
          <a:lstStyle/>
          <a:p>
            <a:pPr algn="ctr">
              <a:lnSpc>
                <a:spcPts val="4060"/>
              </a:lnSpc>
              <a:spcBef>
                <a:spcPct val="0"/>
              </a:spcBef>
            </a:pPr>
            <a:r>
              <a:rPr lang="en-US" sz="2900">
                <a:solidFill>
                  <a:srgbClr val="000000"/>
                </a:solidFill>
                <a:latin typeface="Rubik"/>
                <a:ea typeface="Rubik"/>
                <a:cs typeface="Rubik"/>
                <a:sym typeface="Rubik"/>
              </a:rPr>
              <a:t>https://tegm.meb.gov.tr/meb_iys_dosyalar/2023_08/27191513_Okul_OYncesi_EgYitim_Okula_Uyum_Rehberi.pdf </a:t>
            </a:r>
          </a:p>
        </p:txBody>
      </p:sp>
      <p:sp>
        <p:nvSpPr>
          <p:cNvPr name="TextBox 11" id="11"/>
          <p:cNvSpPr txBox="true"/>
          <p:nvPr/>
        </p:nvSpPr>
        <p:spPr>
          <a:xfrm rot="0">
            <a:off x="1479412" y="5236017"/>
            <a:ext cx="13467159" cy="497839"/>
          </a:xfrm>
          <a:prstGeom prst="rect">
            <a:avLst/>
          </a:prstGeom>
        </p:spPr>
        <p:txBody>
          <a:bodyPr anchor="t" rtlCol="false" tIns="0" lIns="0" bIns="0" rIns="0">
            <a:spAutoFit/>
          </a:bodyPr>
          <a:lstStyle/>
          <a:p>
            <a:pPr algn="ctr">
              <a:lnSpc>
                <a:spcPts val="4060"/>
              </a:lnSpc>
              <a:spcBef>
                <a:spcPct val="0"/>
              </a:spcBef>
            </a:pPr>
            <a:r>
              <a:rPr lang="en-US" sz="2900">
                <a:solidFill>
                  <a:srgbClr val="000000"/>
                </a:solidFill>
                <a:latin typeface="Rubik"/>
                <a:ea typeface="Rubik"/>
                <a:cs typeface="Rubik"/>
                <a:sym typeface="Rubik"/>
              </a:rPr>
              <a:t>https://tegm.meb.gov.tr/dosya/uyumhaftasi/okulauyumebeveynsunumu.pdf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BA8A72"/>
        </a:solidFill>
      </p:bgPr>
    </p:bg>
    <p:spTree>
      <p:nvGrpSpPr>
        <p:cNvPr id="1" name=""/>
        <p:cNvGrpSpPr/>
        <p:nvPr/>
      </p:nvGrpSpPr>
      <p:grpSpPr>
        <a:xfrm>
          <a:off x="0" y="0"/>
          <a:ext cx="0" cy="0"/>
          <a:chOff x="0" y="0"/>
          <a:chExt cx="0" cy="0"/>
        </a:xfrm>
      </p:grpSpPr>
      <p:sp>
        <p:nvSpPr>
          <p:cNvPr name="Freeform 2" id="2"/>
          <p:cNvSpPr/>
          <p:nvPr/>
        </p:nvSpPr>
        <p:spPr>
          <a:xfrm flipH="false" flipV="false" rot="0">
            <a:off x="830194" y="-1184102"/>
            <a:ext cx="16627613" cy="9099839"/>
          </a:xfrm>
          <a:custGeom>
            <a:avLst/>
            <a:gdLst/>
            <a:ahLst/>
            <a:cxnLst/>
            <a:rect r="r" b="b" t="t" l="l"/>
            <a:pathLst>
              <a:path h="9099839" w="16627613">
                <a:moveTo>
                  <a:pt x="0" y="0"/>
                </a:moveTo>
                <a:lnTo>
                  <a:pt x="16627612" y="0"/>
                </a:lnTo>
                <a:lnTo>
                  <a:pt x="16627612" y="9099839"/>
                </a:lnTo>
                <a:lnTo>
                  <a:pt x="0" y="90998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85392" y="7682121"/>
            <a:ext cx="24000514" cy="2749150"/>
          </a:xfrm>
          <a:custGeom>
            <a:avLst/>
            <a:gdLst/>
            <a:ahLst/>
            <a:cxnLst/>
            <a:rect r="r" b="b" t="t" l="l"/>
            <a:pathLst>
              <a:path h="2749150" w="24000514">
                <a:moveTo>
                  <a:pt x="0" y="0"/>
                </a:moveTo>
                <a:lnTo>
                  <a:pt x="24000514" y="0"/>
                </a:lnTo>
                <a:lnTo>
                  <a:pt x="24000514" y="2749149"/>
                </a:lnTo>
                <a:lnTo>
                  <a:pt x="0" y="27491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314328" y="1344968"/>
            <a:ext cx="1076692" cy="1082597"/>
          </a:xfrm>
          <a:custGeom>
            <a:avLst/>
            <a:gdLst/>
            <a:ahLst/>
            <a:cxnLst/>
            <a:rect r="r" b="b" t="t" l="l"/>
            <a:pathLst>
              <a:path h="1082597" w="1076692">
                <a:moveTo>
                  <a:pt x="0" y="0"/>
                </a:moveTo>
                <a:lnTo>
                  <a:pt x="1076691" y="0"/>
                </a:lnTo>
                <a:lnTo>
                  <a:pt x="1076691" y="1082597"/>
                </a:lnTo>
                <a:lnTo>
                  <a:pt x="0" y="10825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885261" y="7034233"/>
            <a:ext cx="4091093" cy="2224067"/>
          </a:xfrm>
          <a:custGeom>
            <a:avLst/>
            <a:gdLst/>
            <a:ahLst/>
            <a:cxnLst/>
            <a:rect r="r" b="b" t="t" l="l"/>
            <a:pathLst>
              <a:path h="2224067" w="4091093">
                <a:moveTo>
                  <a:pt x="0" y="0"/>
                </a:moveTo>
                <a:lnTo>
                  <a:pt x="4091093" y="0"/>
                </a:lnTo>
                <a:lnTo>
                  <a:pt x="4091093" y="2224067"/>
                </a:lnTo>
                <a:lnTo>
                  <a:pt x="0" y="222406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3091460" y="5973236"/>
            <a:ext cx="705075" cy="897665"/>
          </a:xfrm>
          <a:custGeom>
            <a:avLst/>
            <a:gdLst/>
            <a:ahLst/>
            <a:cxnLst/>
            <a:rect r="r" b="b" t="t" l="l"/>
            <a:pathLst>
              <a:path h="897665" w="705075">
                <a:moveTo>
                  <a:pt x="0" y="0"/>
                </a:moveTo>
                <a:lnTo>
                  <a:pt x="705075" y="0"/>
                </a:lnTo>
                <a:lnTo>
                  <a:pt x="705075" y="897665"/>
                </a:lnTo>
                <a:lnTo>
                  <a:pt x="0" y="8976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3959117" y="5973236"/>
            <a:ext cx="891692" cy="661473"/>
          </a:xfrm>
          <a:custGeom>
            <a:avLst/>
            <a:gdLst/>
            <a:ahLst/>
            <a:cxnLst/>
            <a:rect r="r" b="b" t="t" l="l"/>
            <a:pathLst>
              <a:path h="661473" w="891692">
                <a:moveTo>
                  <a:pt x="0" y="0"/>
                </a:moveTo>
                <a:lnTo>
                  <a:pt x="891691" y="0"/>
                </a:lnTo>
                <a:lnTo>
                  <a:pt x="891691" y="661473"/>
                </a:lnTo>
                <a:lnTo>
                  <a:pt x="0" y="66147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4366940" y="363337"/>
            <a:ext cx="13417371" cy="6963795"/>
          </a:xfrm>
          <a:custGeom>
            <a:avLst/>
            <a:gdLst/>
            <a:ahLst/>
            <a:cxnLst/>
            <a:rect r="r" b="b" t="t" l="l"/>
            <a:pathLst>
              <a:path h="6963795" w="13417371">
                <a:moveTo>
                  <a:pt x="0" y="0"/>
                </a:moveTo>
                <a:lnTo>
                  <a:pt x="13417371" y="0"/>
                </a:lnTo>
                <a:lnTo>
                  <a:pt x="13417371" y="6963795"/>
                </a:lnTo>
                <a:lnTo>
                  <a:pt x="0" y="696379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0">
            <a:off x="16329038" y="7013626"/>
            <a:ext cx="1455272" cy="1802702"/>
          </a:xfrm>
          <a:custGeom>
            <a:avLst/>
            <a:gdLst/>
            <a:ahLst/>
            <a:cxnLst/>
            <a:rect r="r" b="b" t="t" l="l"/>
            <a:pathLst>
              <a:path h="1802702" w="1455272">
                <a:moveTo>
                  <a:pt x="0" y="0"/>
                </a:moveTo>
                <a:lnTo>
                  <a:pt x="1455273" y="0"/>
                </a:lnTo>
                <a:lnTo>
                  <a:pt x="1455273" y="1802703"/>
                </a:lnTo>
                <a:lnTo>
                  <a:pt x="0" y="1802703"/>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0" id="10"/>
          <p:cNvSpPr/>
          <p:nvPr/>
        </p:nvSpPr>
        <p:spPr>
          <a:xfrm flipH="false" flipV="false" rot="0">
            <a:off x="3429264" y="6327961"/>
            <a:ext cx="1748482" cy="3548580"/>
          </a:xfrm>
          <a:custGeom>
            <a:avLst/>
            <a:gdLst/>
            <a:ahLst/>
            <a:cxnLst/>
            <a:rect r="r" b="b" t="t" l="l"/>
            <a:pathLst>
              <a:path h="3548580" w="1748482">
                <a:moveTo>
                  <a:pt x="0" y="0"/>
                </a:moveTo>
                <a:lnTo>
                  <a:pt x="1748482" y="0"/>
                </a:lnTo>
                <a:lnTo>
                  <a:pt x="1748482" y="3548580"/>
                </a:lnTo>
                <a:lnTo>
                  <a:pt x="0" y="354858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1" id="11"/>
          <p:cNvSpPr/>
          <p:nvPr/>
        </p:nvSpPr>
        <p:spPr>
          <a:xfrm flipH="false" flipV="false" rot="0">
            <a:off x="1068558" y="5143500"/>
            <a:ext cx="1451402" cy="4114800"/>
          </a:xfrm>
          <a:custGeom>
            <a:avLst/>
            <a:gdLst/>
            <a:ahLst/>
            <a:cxnLst/>
            <a:rect r="r" b="b" t="t" l="l"/>
            <a:pathLst>
              <a:path h="4114800" w="1451402">
                <a:moveTo>
                  <a:pt x="0" y="0"/>
                </a:moveTo>
                <a:lnTo>
                  <a:pt x="1451402" y="0"/>
                </a:lnTo>
                <a:lnTo>
                  <a:pt x="1451402" y="4114800"/>
                </a:lnTo>
                <a:lnTo>
                  <a:pt x="0" y="4114800"/>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2" id="12"/>
          <p:cNvSpPr/>
          <p:nvPr/>
        </p:nvSpPr>
        <p:spPr>
          <a:xfrm flipH="false" flipV="false" rot="0">
            <a:off x="1699465" y="2201951"/>
            <a:ext cx="2462686" cy="1643283"/>
          </a:xfrm>
          <a:custGeom>
            <a:avLst/>
            <a:gdLst/>
            <a:ahLst/>
            <a:cxnLst/>
            <a:rect r="r" b="b" t="t" l="l"/>
            <a:pathLst>
              <a:path h="1643283" w="2462686">
                <a:moveTo>
                  <a:pt x="0" y="0"/>
                </a:moveTo>
                <a:lnTo>
                  <a:pt x="2462686" y="0"/>
                </a:lnTo>
                <a:lnTo>
                  <a:pt x="2462686" y="1643283"/>
                </a:lnTo>
                <a:lnTo>
                  <a:pt x="0" y="1643283"/>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TextBox 13" id="13"/>
          <p:cNvSpPr txBox="true"/>
          <p:nvPr/>
        </p:nvSpPr>
        <p:spPr>
          <a:xfrm rot="0">
            <a:off x="5786243" y="842049"/>
            <a:ext cx="11270432" cy="910590"/>
          </a:xfrm>
          <a:prstGeom prst="rect">
            <a:avLst/>
          </a:prstGeom>
        </p:spPr>
        <p:txBody>
          <a:bodyPr anchor="t" rtlCol="false" tIns="0" lIns="0" bIns="0" rIns="0">
            <a:spAutoFit/>
          </a:bodyPr>
          <a:lstStyle/>
          <a:p>
            <a:pPr algn="ctr">
              <a:lnSpc>
                <a:spcPts val="7560"/>
              </a:lnSpc>
              <a:spcBef>
                <a:spcPct val="0"/>
              </a:spcBef>
            </a:pPr>
            <a:r>
              <a:rPr lang="en-US" sz="5400">
                <a:solidFill>
                  <a:srgbClr val="FFFFFF"/>
                </a:solidFill>
                <a:latin typeface="Luducudu"/>
                <a:ea typeface="Luducudu"/>
                <a:cs typeface="Luducudu"/>
                <a:sym typeface="Luducudu"/>
              </a:rPr>
              <a:t>YENİ BİR ORTAM, YENİ BİR HEYECAN.....</a:t>
            </a:r>
          </a:p>
        </p:txBody>
      </p:sp>
      <p:sp>
        <p:nvSpPr>
          <p:cNvPr name="TextBox 14" id="14"/>
          <p:cNvSpPr txBox="true"/>
          <p:nvPr/>
        </p:nvSpPr>
        <p:spPr>
          <a:xfrm rot="0">
            <a:off x="5333949" y="1947730"/>
            <a:ext cx="11588837" cy="4073525"/>
          </a:xfrm>
          <a:prstGeom prst="rect">
            <a:avLst/>
          </a:prstGeom>
        </p:spPr>
        <p:txBody>
          <a:bodyPr anchor="t" rtlCol="false" tIns="0" lIns="0" bIns="0" rIns="0">
            <a:spAutoFit/>
          </a:bodyPr>
          <a:lstStyle/>
          <a:p>
            <a:pPr algn="just">
              <a:lnSpc>
                <a:spcPts val="5440"/>
              </a:lnSpc>
            </a:pPr>
            <a:r>
              <a:rPr lang="en-US" sz="3200">
                <a:solidFill>
                  <a:srgbClr val="FFFFFF"/>
                </a:solidFill>
                <a:latin typeface="Rubik"/>
                <a:ea typeface="Rubik"/>
                <a:cs typeface="Rubik"/>
                <a:sym typeface="Rubik"/>
              </a:rPr>
              <a:t>    Çocuğun okul öncesi eğitim kurumuna başladığı ilk günlerde okula uyum sağlamakta zorlanması beklendik bir durumdur. Bazı çocuklar okula ilk başladıkları dönemde uyum sorunu yaşarken, bazıları önce uyum sorunu yaşamayıp bir süre sonra tepki verebilirler. Tüm bunlar doğaldır ve genellikle geçicidir.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7E4D5"/>
        </a:solidFill>
      </p:bgPr>
    </p:bg>
    <p:spTree>
      <p:nvGrpSpPr>
        <p:cNvPr id="1" name=""/>
        <p:cNvGrpSpPr/>
        <p:nvPr/>
      </p:nvGrpSpPr>
      <p:grpSpPr>
        <a:xfrm>
          <a:off x="0" y="0"/>
          <a:ext cx="0" cy="0"/>
          <a:chOff x="0" y="0"/>
          <a:chExt cx="0" cy="0"/>
        </a:xfrm>
      </p:grpSpPr>
      <p:sp>
        <p:nvSpPr>
          <p:cNvPr name="Freeform 2" id="2"/>
          <p:cNvSpPr/>
          <p:nvPr/>
        </p:nvSpPr>
        <p:spPr>
          <a:xfrm flipH="false" flipV="false" rot="0">
            <a:off x="370942" y="-2809500"/>
            <a:ext cx="17511490" cy="10865849"/>
          </a:xfrm>
          <a:custGeom>
            <a:avLst/>
            <a:gdLst/>
            <a:ahLst/>
            <a:cxnLst/>
            <a:rect r="r" b="b" t="t" l="l"/>
            <a:pathLst>
              <a:path h="10865849" w="17511490">
                <a:moveTo>
                  <a:pt x="0" y="0"/>
                </a:moveTo>
                <a:lnTo>
                  <a:pt x="17511490" y="0"/>
                </a:lnTo>
                <a:lnTo>
                  <a:pt x="17511490" y="10865848"/>
                </a:lnTo>
                <a:lnTo>
                  <a:pt x="0" y="10865848"/>
                </a:lnTo>
                <a:lnTo>
                  <a:pt x="0" y="0"/>
                </a:lnTo>
                <a:close/>
              </a:path>
            </a:pathLst>
          </a:custGeom>
          <a:blipFill>
            <a:blip r:embed="rId2">
              <a:extLst>
                <a:ext uri="{96DAC541-7B7A-43D3-8B79-37D633B846F1}">
                  <asvg:svgBlip xmlns:asvg="http://schemas.microsoft.com/office/drawing/2016/SVG/main" r:embed="rId3"/>
                </a:ext>
              </a:extLst>
            </a:blip>
            <a:stretch>
              <a:fillRect l="0" t="0" r="-197" b="-16852"/>
            </a:stretch>
          </a:blipFill>
        </p:spPr>
      </p:sp>
      <p:sp>
        <p:nvSpPr>
          <p:cNvPr name="Freeform 3" id="3"/>
          <p:cNvSpPr/>
          <p:nvPr/>
        </p:nvSpPr>
        <p:spPr>
          <a:xfrm flipH="false" flipV="false" rot="0">
            <a:off x="-4285392" y="7682121"/>
            <a:ext cx="24000514" cy="2749150"/>
          </a:xfrm>
          <a:custGeom>
            <a:avLst/>
            <a:gdLst/>
            <a:ahLst/>
            <a:cxnLst/>
            <a:rect r="r" b="b" t="t" l="l"/>
            <a:pathLst>
              <a:path h="2749150" w="24000514">
                <a:moveTo>
                  <a:pt x="0" y="0"/>
                </a:moveTo>
                <a:lnTo>
                  <a:pt x="24000514" y="0"/>
                </a:lnTo>
                <a:lnTo>
                  <a:pt x="24000514" y="2749149"/>
                </a:lnTo>
                <a:lnTo>
                  <a:pt x="0" y="27491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627303" y="5758344"/>
            <a:ext cx="1963200" cy="2431892"/>
          </a:xfrm>
          <a:custGeom>
            <a:avLst/>
            <a:gdLst/>
            <a:ahLst/>
            <a:cxnLst/>
            <a:rect r="r" b="b" t="t" l="l"/>
            <a:pathLst>
              <a:path h="2431892" w="1963200">
                <a:moveTo>
                  <a:pt x="0" y="0"/>
                </a:moveTo>
                <a:lnTo>
                  <a:pt x="1963200" y="0"/>
                </a:lnTo>
                <a:lnTo>
                  <a:pt x="1963200" y="2431893"/>
                </a:lnTo>
                <a:lnTo>
                  <a:pt x="0" y="243189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2455970" y="134326"/>
            <a:ext cx="14542583" cy="7547795"/>
          </a:xfrm>
          <a:custGeom>
            <a:avLst/>
            <a:gdLst/>
            <a:ahLst/>
            <a:cxnLst/>
            <a:rect r="r" b="b" t="t" l="l"/>
            <a:pathLst>
              <a:path h="7547795" w="14542583">
                <a:moveTo>
                  <a:pt x="0" y="0"/>
                </a:moveTo>
                <a:lnTo>
                  <a:pt x="14542583" y="0"/>
                </a:lnTo>
                <a:lnTo>
                  <a:pt x="14542583" y="7547795"/>
                </a:lnTo>
                <a:lnTo>
                  <a:pt x="0" y="754779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734622" y="679683"/>
            <a:ext cx="1202550" cy="1347052"/>
          </a:xfrm>
          <a:custGeom>
            <a:avLst/>
            <a:gdLst/>
            <a:ahLst/>
            <a:cxnLst/>
            <a:rect r="r" b="b" t="t" l="l"/>
            <a:pathLst>
              <a:path h="1347052" w="1202550">
                <a:moveTo>
                  <a:pt x="0" y="0"/>
                </a:moveTo>
                <a:lnTo>
                  <a:pt x="1202550" y="0"/>
                </a:lnTo>
                <a:lnTo>
                  <a:pt x="1202550" y="1347052"/>
                </a:lnTo>
                <a:lnTo>
                  <a:pt x="0" y="134705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793903" y="3997114"/>
            <a:ext cx="2465396" cy="5059581"/>
          </a:xfrm>
          <a:custGeom>
            <a:avLst/>
            <a:gdLst/>
            <a:ahLst/>
            <a:cxnLst/>
            <a:rect r="r" b="b" t="t" l="l"/>
            <a:pathLst>
              <a:path h="5059581" w="2465396">
                <a:moveTo>
                  <a:pt x="0" y="0"/>
                </a:moveTo>
                <a:lnTo>
                  <a:pt x="2465396" y="0"/>
                </a:lnTo>
                <a:lnTo>
                  <a:pt x="2465396" y="5059582"/>
                </a:lnTo>
                <a:lnTo>
                  <a:pt x="0" y="505958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6245563" y="5343113"/>
            <a:ext cx="2027474" cy="4114800"/>
          </a:xfrm>
          <a:custGeom>
            <a:avLst/>
            <a:gdLst/>
            <a:ahLst/>
            <a:cxnLst/>
            <a:rect r="r" b="b" t="t" l="l"/>
            <a:pathLst>
              <a:path h="4114800" w="2027474">
                <a:moveTo>
                  <a:pt x="0" y="0"/>
                </a:moveTo>
                <a:lnTo>
                  <a:pt x="2027474" y="0"/>
                </a:lnTo>
                <a:lnTo>
                  <a:pt x="2027474"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true" flipV="false" rot="0">
            <a:off x="15020138" y="6359446"/>
            <a:ext cx="2450849" cy="2898854"/>
          </a:xfrm>
          <a:custGeom>
            <a:avLst/>
            <a:gdLst/>
            <a:ahLst/>
            <a:cxnLst/>
            <a:rect r="r" b="b" t="t" l="l"/>
            <a:pathLst>
              <a:path h="2898854" w="2450849">
                <a:moveTo>
                  <a:pt x="2450849" y="0"/>
                </a:moveTo>
                <a:lnTo>
                  <a:pt x="0" y="0"/>
                </a:lnTo>
                <a:lnTo>
                  <a:pt x="0" y="2898854"/>
                </a:lnTo>
                <a:lnTo>
                  <a:pt x="2450849" y="2898854"/>
                </a:lnTo>
                <a:lnTo>
                  <a:pt x="2450849"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0" id="10"/>
          <p:cNvSpPr txBox="true"/>
          <p:nvPr/>
        </p:nvSpPr>
        <p:spPr>
          <a:xfrm rot="0">
            <a:off x="3411885" y="499134"/>
            <a:ext cx="12833678" cy="854075"/>
          </a:xfrm>
          <a:prstGeom prst="rect">
            <a:avLst/>
          </a:prstGeom>
        </p:spPr>
        <p:txBody>
          <a:bodyPr anchor="t" rtlCol="false" tIns="0" lIns="0" bIns="0" rIns="0">
            <a:spAutoFit/>
          </a:bodyPr>
          <a:lstStyle/>
          <a:p>
            <a:pPr algn="l">
              <a:lnSpc>
                <a:spcPts val="7000"/>
              </a:lnSpc>
              <a:spcBef>
                <a:spcPct val="0"/>
              </a:spcBef>
            </a:pPr>
            <a:r>
              <a:rPr lang="en-US" sz="5000">
                <a:solidFill>
                  <a:srgbClr val="FFFFFF"/>
                </a:solidFill>
                <a:latin typeface="Luducudu"/>
                <a:ea typeface="Luducudu"/>
                <a:cs typeface="Luducudu"/>
                <a:sym typeface="Luducudu"/>
              </a:rPr>
              <a:t>Hangİ çocuklar daha fazla uyum sorunu yaSar?</a:t>
            </a:r>
          </a:p>
        </p:txBody>
      </p:sp>
      <p:sp>
        <p:nvSpPr>
          <p:cNvPr name="TextBox 11" id="11"/>
          <p:cNvSpPr txBox="true"/>
          <p:nvPr/>
        </p:nvSpPr>
        <p:spPr>
          <a:xfrm rot="0">
            <a:off x="3411885" y="1467935"/>
            <a:ext cx="12690669" cy="4495800"/>
          </a:xfrm>
          <a:prstGeom prst="rect">
            <a:avLst/>
          </a:prstGeom>
        </p:spPr>
        <p:txBody>
          <a:bodyPr anchor="t" rtlCol="false" tIns="0" lIns="0" bIns="0" rIns="0">
            <a:spAutoFit/>
          </a:bodyPr>
          <a:lstStyle/>
          <a:p>
            <a:pPr algn="just" marL="647700" indent="-323850" lvl="1">
              <a:lnSpc>
                <a:spcPts val="5100"/>
              </a:lnSpc>
              <a:buFont typeface="Arial"/>
              <a:buChar char="•"/>
            </a:pPr>
            <a:r>
              <a:rPr lang="en-US" sz="3000">
                <a:solidFill>
                  <a:srgbClr val="FFFFFF"/>
                </a:solidFill>
                <a:latin typeface="Rubik"/>
                <a:ea typeface="Rubik"/>
                <a:cs typeface="Rubik"/>
                <a:sym typeface="Rubik"/>
              </a:rPr>
              <a:t>Ebeveynden ayrılmaya alışık olmayan; ayrılık kaygısı yaşayan çocuklar,</a:t>
            </a:r>
          </a:p>
          <a:p>
            <a:pPr algn="just" marL="647700" indent="-323850" lvl="1">
              <a:lnSpc>
                <a:spcPts val="5100"/>
              </a:lnSpc>
              <a:buFont typeface="Arial"/>
              <a:buChar char="•"/>
            </a:pPr>
            <a:r>
              <a:rPr lang="en-US" sz="3000">
                <a:solidFill>
                  <a:srgbClr val="FFFFFF"/>
                </a:solidFill>
                <a:latin typeface="Rubik"/>
                <a:ea typeface="Rubik"/>
                <a:cs typeface="Rubik"/>
                <a:sym typeface="Rubik"/>
              </a:rPr>
              <a:t>Utangaç, kaygılı veya hassas çocuklar,</a:t>
            </a:r>
          </a:p>
          <a:p>
            <a:pPr algn="just" marL="647700" indent="-323850" lvl="1">
              <a:lnSpc>
                <a:spcPts val="5100"/>
              </a:lnSpc>
              <a:buFont typeface="Arial"/>
              <a:buChar char="•"/>
            </a:pPr>
            <a:r>
              <a:rPr lang="en-US" sz="3000">
                <a:solidFill>
                  <a:srgbClr val="FFFFFF"/>
                </a:solidFill>
                <a:latin typeface="Rubik"/>
                <a:ea typeface="Rubik"/>
                <a:cs typeface="Rubik"/>
                <a:sym typeface="Rubik"/>
              </a:rPr>
              <a:t>Evde kural konulmayan, her istediği yapılan çocuklar (bu durumlarda ev ortamı daha cazip gelmektedir),</a:t>
            </a:r>
          </a:p>
          <a:p>
            <a:pPr algn="just" marL="647700" indent="-323850" lvl="1">
              <a:lnSpc>
                <a:spcPts val="5100"/>
              </a:lnSpc>
              <a:buFont typeface="Arial"/>
              <a:buChar char="•"/>
            </a:pPr>
            <a:r>
              <a:rPr lang="en-US" sz="3000">
                <a:solidFill>
                  <a:srgbClr val="FFFFFF"/>
                </a:solidFill>
                <a:latin typeface="Rubik"/>
                <a:ea typeface="Rubik"/>
                <a:cs typeface="Rubik"/>
                <a:sym typeface="Rubik"/>
              </a:rPr>
              <a:t>Ebeveyn tarafından terk edilme korkusu yaşayan çocuklar (Annenin hamile olması, kardeş doğumu ya da evde olan kardeşi kıskanma)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BA8A72"/>
        </a:solidFill>
      </p:bgPr>
    </p:bg>
    <p:spTree>
      <p:nvGrpSpPr>
        <p:cNvPr id="1" name=""/>
        <p:cNvGrpSpPr/>
        <p:nvPr/>
      </p:nvGrpSpPr>
      <p:grpSpPr>
        <a:xfrm>
          <a:off x="0" y="0"/>
          <a:ext cx="0" cy="0"/>
          <a:chOff x="0" y="0"/>
          <a:chExt cx="0" cy="0"/>
        </a:xfrm>
      </p:grpSpPr>
      <p:sp>
        <p:nvSpPr>
          <p:cNvPr name="Freeform 2" id="2"/>
          <p:cNvSpPr/>
          <p:nvPr/>
        </p:nvSpPr>
        <p:spPr>
          <a:xfrm flipH="false" flipV="false" rot="0">
            <a:off x="830194" y="-1184102"/>
            <a:ext cx="16627613" cy="9099839"/>
          </a:xfrm>
          <a:custGeom>
            <a:avLst/>
            <a:gdLst/>
            <a:ahLst/>
            <a:cxnLst/>
            <a:rect r="r" b="b" t="t" l="l"/>
            <a:pathLst>
              <a:path h="9099839" w="16627613">
                <a:moveTo>
                  <a:pt x="0" y="0"/>
                </a:moveTo>
                <a:lnTo>
                  <a:pt x="16627612" y="0"/>
                </a:lnTo>
                <a:lnTo>
                  <a:pt x="16627612" y="9099839"/>
                </a:lnTo>
                <a:lnTo>
                  <a:pt x="0" y="90998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85392" y="7682121"/>
            <a:ext cx="24000514" cy="2749150"/>
          </a:xfrm>
          <a:custGeom>
            <a:avLst/>
            <a:gdLst/>
            <a:ahLst/>
            <a:cxnLst/>
            <a:rect r="r" b="b" t="t" l="l"/>
            <a:pathLst>
              <a:path h="2749150" w="24000514">
                <a:moveTo>
                  <a:pt x="0" y="0"/>
                </a:moveTo>
                <a:lnTo>
                  <a:pt x="24000514" y="0"/>
                </a:lnTo>
                <a:lnTo>
                  <a:pt x="24000514" y="2749149"/>
                </a:lnTo>
                <a:lnTo>
                  <a:pt x="0" y="27491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314328" y="1344968"/>
            <a:ext cx="1076692" cy="1082597"/>
          </a:xfrm>
          <a:custGeom>
            <a:avLst/>
            <a:gdLst/>
            <a:ahLst/>
            <a:cxnLst/>
            <a:rect r="r" b="b" t="t" l="l"/>
            <a:pathLst>
              <a:path h="1082597" w="1076692">
                <a:moveTo>
                  <a:pt x="0" y="0"/>
                </a:moveTo>
                <a:lnTo>
                  <a:pt x="1076691" y="0"/>
                </a:lnTo>
                <a:lnTo>
                  <a:pt x="1076691" y="1082597"/>
                </a:lnTo>
                <a:lnTo>
                  <a:pt x="0" y="10825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885261" y="7034233"/>
            <a:ext cx="4091093" cy="2224067"/>
          </a:xfrm>
          <a:custGeom>
            <a:avLst/>
            <a:gdLst/>
            <a:ahLst/>
            <a:cxnLst/>
            <a:rect r="r" b="b" t="t" l="l"/>
            <a:pathLst>
              <a:path h="2224067" w="4091093">
                <a:moveTo>
                  <a:pt x="0" y="0"/>
                </a:moveTo>
                <a:lnTo>
                  <a:pt x="4091093" y="0"/>
                </a:lnTo>
                <a:lnTo>
                  <a:pt x="4091093" y="2224067"/>
                </a:lnTo>
                <a:lnTo>
                  <a:pt x="0" y="222406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3959117" y="5973236"/>
            <a:ext cx="891692" cy="661473"/>
          </a:xfrm>
          <a:custGeom>
            <a:avLst/>
            <a:gdLst/>
            <a:ahLst/>
            <a:cxnLst/>
            <a:rect r="r" b="b" t="t" l="l"/>
            <a:pathLst>
              <a:path h="661473" w="891692">
                <a:moveTo>
                  <a:pt x="0" y="0"/>
                </a:moveTo>
                <a:lnTo>
                  <a:pt x="891691" y="0"/>
                </a:lnTo>
                <a:lnTo>
                  <a:pt x="891691" y="661473"/>
                </a:lnTo>
                <a:lnTo>
                  <a:pt x="0" y="66147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4366940" y="363337"/>
            <a:ext cx="13417371" cy="6963795"/>
          </a:xfrm>
          <a:custGeom>
            <a:avLst/>
            <a:gdLst/>
            <a:ahLst/>
            <a:cxnLst/>
            <a:rect r="r" b="b" t="t" l="l"/>
            <a:pathLst>
              <a:path h="6963795" w="13417371">
                <a:moveTo>
                  <a:pt x="0" y="0"/>
                </a:moveTo>
                <a:lnTo>
                  <a:pt x="13417371" y="0"/>
                </a:lnTo>
                <a:lnTo>
                  <a:pt x="13417371" y="6963795"/>
                </a:lnTo>
                <a:lnTo>
                  <a:pt x="0" y="696379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6329038" y="7013626"/>
            <a:ext cx="1455272" cy="1802702"/>
          </a:xfrm>
          <a:custGeom>
            <a:avLst/>
            <a:gdLst/>
            <a:ahLst/>
            <a:cxnLst/>
            <a:rect r="r" b="b" t="t" l="l"/>
            <a:pathLst>
              <a:path h="1802702" w="1455272">
                <a:moveTo>
                  <a:pt x="0" y="0"/>
                </a:moveTo>
                <a:lnTo>
                  <a:pt x="1455273" y="0"/>
                </a:lnTo>
                <a:lnTo>
                  <a:pt x="1455273" y="1802703"/>
                </a:lnTo>
                <a:lnTo>
                  <a:pt x="0" y="180270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false" flipV="false" rot="0">
            <a:off x="1699465" y="2201951"/>
            <a:ext cx="2462686" cy="1643283"/>
          </a:xfrm>
          <a:custGeom>
            <a:avLst/>
            <a:gdLst/>
            <a:ahLst/>
            <a:cxnLst/>
            <a:rect r="r" b="b" t="t" l="l"/>
            <a:pathLst>
              <a:path h="1643283" w="2462686">
                <a:moveTo>
                  <a:pt x="0" y="0"/>
                </a:moveTo>
                <a:lnTo>
                  <a:pt x="2462686" y="0"/>
                </a:lnTo>
                <a:lnTo>
                  <a:pt x="2462686" y="1643283"/>
                </a:lnTo>
                <a:lnTo>
                  <a:pt x="0" y="1643283"/>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0" id="10"/>
          <p:cNvSpPr txBox="true"/>
          <p:nvPr/>
        </p:nvSpPr>
        <p:spPr>
          <a:xfrm rot="0">
            <a:off x="5281207" y="1520391"/>
            <a:ext cx="11588837" cy="5033708"/>
          </a:xfrm>
          <a:prstGeom prst="rect">
            <a:avLst/>
          </a:prstGeom>
        </p:spPr>
        <p:txBody>
          <a:bodyPr anchor="t" rtlCol="false" tIns="0" lIns="0" bIns="0" rIns="0">
            <a:spAutoFit/>
          </a:bodyPr>
          <a:lstStyle/>
          <a:p>
            <a:pPr algn="just" marL="626112" indent="-313056" lvl="1">
              <a:lnSpc>
                <a:spcPts val="4959"/>
              </a:lnSpc>
              <a:buFont typeface="Arial"/>
              <a:buChar char="•"/>
            </a:pPr>
            <a:r>
              <a:rPr lang="en-US" sz="2900">
                <a:solidFill>
                  <a:srgbClr val="FFFFFF"/>
                </a:solidFill>
                <a:latin typeface="Rubik"/>
                <a:ea typeface="Rubik"/>
                <a:cs typeface="Rubik"/>
                <a:sym typeface="Rubik"/>
              </a:rPr>
              <a:t>Anne- babanın kaygı ve korkularını çocuğa yansıtması,</a:t>
            </a:r>
          </a:p>
          <a:p>
            <a:pPr algn="just" marL="626112" indent="-313056" lvl="1">
              <a:lnSpc>
                <a:spcPts val="4959"/>
              </a:lnSpc>
              <a:buFont typeface="Arial"/>
              <a:buChar char="•"/>
            </a:pPr>
            <a:r>
              <a:rPr lang="en-US" sz="2900">
                <a:solidFill>
                  <a:srgbClr val="FFFFFF"/>
                </a:solidFill>
                <a:latin typeface="Rubik"/>
                <a:ea typeface="Rubik"/>
                <a:cs typeface="Rubik"/>
                <a:sym typeface="Rubik"/>
              </a:rPr>
              <a:t>Performans kaygısı (Ya öğrenemezsem?),</a:t>
            </a:r>
          </a:p>
          <a:p>
            <a:pPr algn="just" marL="626112" indent="-313056" lvl="1">
              <a:lnSpc>
                <a:spcPts val="4959"/>
              </a:lnSpc>
              <a:buFont typeface="Arial"/>
              <a:buChar char="•"/>
            </a:pPr>
            <a:r>
              <a:rPr lang="en-US" sz="2900">
                <a:solidFill>
                  <a:srgbClr val="FFFFFF"/>
                </a:solidFill>
                <a:latin typeface="Rubik"/>
                <a:ea typeface="Rubik"/>
                <a:cs typeface="Rubik"/>
                <a:sym typeface="Rubik"/>
              </a:rPr>
              <a:t>Çocuğun değişim ve yeniliklere uyum sağlamakta zorlanması,</a:t>
            </a:r>
          </a:p>
          <a:p>
            <a:pPr algn="just" marL="626112" indent="-313056" lvl="1">
              <a:lnSpc>
                <a:spcPts val="4959"/>
              </a:lnSpc>
              <a:buFont typeface="Arial"/>
              <a:buChar char="•"/>
            </a:pPr>
            <a:r>
              <a:rPr lang="en-US" sz="2900">
                <a:solidFill>
                  <a:srgbClr val="FFFFFF"/>
                </a:solidFill>
                <a:latin typeface="Rubik"/>
                <a:ea typeface="Rubik"/>
                <a:cs typeface="Rubik"/>
                <a:sym typeface="Rubik"/>
              </a:rPr>
              <a:t>Evde okul ve öğretmen ile ilgili yapılan olumsuz konuşmalar,</a:t>
            </a:r>
          </a:p>
          <a:p>
            <a:pPr algn="just" marL="626112" indent="-313056" lvl="1">
              <a:lnSpc>
                <a:spcPts val="4959"/>
              </a:lnSpc>
              <a:buFont typeface="Arial"/>
              <a:buChar char="•"/>
            </a:pPr>
            <a:r>
              <a:rPr lang="en-US" sz="2900">
                <a:solidFill>
                  <a:srgbClr val="FFFFFF"/>
                </a:solidFill>
                <a:latin typeface="Rubik"/>
                <a:ea typeface="Rubik"/>
                <a:cs typeface="Rubik"/>
                <a:sym typeface="Rubik"/>
              </a:rPr>
              <a:t>Çocukla okul sürecinin konuşulmamış olması nedeniyle belirsizlik korkusu yaşıyor olması, uyum sorunu yaşanmasına neden olabilmektedir.</a:t>
            </a:r>
          </a:p>
          <a:p>
            <a:pPr algn="just">
              <a:lnSpc>
                <a:spcPts val="5440"/>
              </a:lnSpc>
            </a:pPr>
          </a:p>
        </p:txBody>
      </p:sp>
      <p:sp>
        <p:nvSpPr>
          <p:cNvPr name="Freeform 11" id="11"/>
          <p:cNvSpPr/>
          <p:nvPr/>
        </p:nvSpPr>
        <p:spPr>
          <a:xfrm flipH="false" flipV="false" rot="0">
            <a:off x="3686550" y="5858337"/>
            <a:ext cx="2162140" cy="4114800"/>
          </a:xfrm>
          <a:custGeom>
            <a:avLst/>
            <a:gdLst/>
            <a:ahLst/>
            <a:cxnLst/>
            <a:rect r="r" b="b" t="t" l="l"/>
            <a:pathLst>
              <a:path h="4114800" w="2162140">
                <a:moveTo>
                  <a:pt x="0" y="0"/>
                </a:moveTo>
                <a:lnTo>
                  <a:pt x="2162141" y="0"/>
                </a:lnTo>
                <a:lnTo>
                  <a:pt x="2162141" y="4114800"/>
                </a:lnTo>
                <a:lnTo>
                  <a:pt x="0" y="411480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2" id="12"/>
          <p:cNvSpPr/>
          <p:nvPr/>
        </p:nvSpPr>
        <p:spPr>
          <a:xfrm flipH="true" flipV="false" rot="0">
            <a:off x="898717" y="3370593"/>
            <a:ext cx="2787834" cy="5966181"/>
          </a:xfrm>
          <a:custGeom>
            <a:avLst/>
            <a:gdLst/>
            <a:ahLst/>
            <a:cxnLst/>
            <a:rect r="r" b="b" t="t" l="l"/>
            <a:pathLst>
              <a:path h="5966181" w="2787834">
                <a:moveTo>
                  <a:pt x="2787833" y="0"/>
                </a:moveTo>
                <a:lnTo>
                  <a:pt x="0" y="0"/>
                </a:lnTo>
                <a:lnTo>
                  <a:pt x="0" y="5966181"/>
                </a:lnTo>
                <a:lnTo>
                  <a:pt x="2787833" y="5966181"/>
                </a:lnTo>
                <a:lnTo>
                  <a:pt x="2787833"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13" id="13"/>
          <p:cNvSpPr txBox="true"/>
          <p:nvPr/>
        </p:nvSpPr>
        <p:spPr>
          <a:xfrm rot="0">
            <a:off x="4950632" y="554038"/>
            <a:ext cx="12833678" cy="854075"/>
          </a:xfrm>
          <a:prstGeom prst="rect">
            <a:avLst/>
          </a:prstGeom>
        </p:spPr>
        <p:txBody>
          <a:bodyPr anchor="t" rtlCol="false" tIns="0" lIns="0" bIns="0" rIns="0">
            <a:spAutoFit/>
          </a:bodyPr>
          <a:lstStyle/>
          <a:p>
            <a:pPr algn="l">
              <a:lnSpc>
                <a:spcPts val="7000"/>
              </a:lnSpc>
              <a:spcBef>
                <a:spcPct val="0"/>
              </a:spcBef>
            </a:pPr>
            <a:r>
              <a:rPr lang="en-US" sz="5000">
                <a:solidFill>
                  <a:srgbClr val="FFFFFF"/>
                </a:solidFill>
                <a:latin typeface="Luducudu"/>
                <a:ea typeface="Luducudu"/>
                <a:cs typeface="Luducudu"/>
                <a:sym typeface="Luducudu"/>
              </a:rPr>
              <a:t>Hangİ çocuklar daha fazla uyum sorunu yaSar?</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4946" y="-5032882"/>
            <a:ext cx="18917892" cy="13139336"/>
          </a:xfrm>
          <a:custGeom>
            <a:avLst/>
            <a:gdLst/>
            <a:ahLst/>
            <a:cxnLst/>
            <a:rect r="r" b="b" t="t" l="l"/>
            <a:pathLst>
              <a:path h="13139336" w="18917892">
                <a:moveTo>
                  <a:pt x="0" y="0"/>
                </a:moveTo>
                <a:lnTo>
                  <a:pt x="18917892" y="0"/>
                </a:lnTo>
                <a:lnTo>
                  <a:pt x="18917892" y="13139336"/>
                </a:lnTo>
                <a:lnTo>
                  <a:pt x="0" y="131393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559196" y="0"/>
            <a:ext cx="14347157" cy="9051752"/>
          </a:xfrm>
          <a:custGeom>
            <a:avLst/>
            <a:gdLst/>
            <a:ahLst/>
            <a:cxnLst/>
            <a:rect r="r" b="b" t="t" l="l"/>
            <a:pathLst>
              <a:path h="9051752" w="14347157">
                <a:moveTo>
                  <a:pt x="0" y="0"/>
                </a:moveTo>
                <a:lnTo>
                  <a:pt x="14347157" y="0"/>
                </a:lnTo>
                <a:lnTo>
                  <a:pt x="14347157" y="9051752"/>
                </a:lnTo>
                <a:lnTo>
                  <a:pt x="0" y="90517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5912829" y="669243"/>
            <a:ext cx="11636407" cy="6937617"/>
            <a:chOff x="0" y="0"/>
            <a:chExt cx="3064733" cy="1827191"/>
          </a:xfrm>
        </p:grpSpPr>
        <p:sp>
          <p:nvSpPr>
            <p:cNvPr name="Freeform 5" id="5"/>
            <p:cNvSpPr/>
            <p:nvPr/>
          </p:nvSpPr>
          <p:spPr>
            <a:xfrm flipH="false" flipV="false" rot="0">
              <a:off x="0" y="0"/>
              <a:ext cx="3064733" cy="1827191"/>
            </a:xfrm>
            <a:custGeom>
              <a:avLst/>
              <a:gdLst/>
              <a:ahLst/>
              <a:cxnLst/>
              <a:rect r="r" b="b" t="t" l="l"/>
              <a:pathLst>
                <a:path h="1827191" w="3064733">
                  <a:moveTo>
                    <a:pt x="33931" y="0"/>
                  </a:moveTo>
                  <a:lnTo>
                    <a:pt x="3030802" y="0"/>
                  </a:lnTo>
                  <a:cubicBezTo>
                    <a:pt x="3039801" y="0"/>
                    <a:pt x="3048431" y="3575"/>
                    <a:pt x="3054795" y="9938"/>
                  </a:cubicBezTo>
                  <a:cubicBezTo>
                    <a:pt x="3061158" y="16302"/>
                    <a:pt x="3064733" y="24932"/>
                    <a:pt x="3064733" y="33931"/>
                  </a:cubicBezTo>
                  <a:lnTo>
                    <a:pt x="3064733" y="1793260"/>
                  </a:lnTo>
                  <a:cubicBezTo>
                    <a:pt x="3064733" y="1812000"/>
                    <a:pt x="3049541" y="1827191"/>
                    <a:pt x="3030802" y="1827191"/>
                  </a:cubicBezTo>
                  <a:lnTo>
                    <a:pt x="33931" y="1827191"/>
                  </a:lnTo>
                  <a:cubicBezTo>
                    <a:pt x="24932" y="1827191"/>
                    <a:pt x="16302" y="1823616"/>
                    <a:pt x="9938" y="1817253"/>
                  </a:cubicBezTo>
                  <a:cubicBezTo>
                    <a:pt x="3575" y="1810890"/>
                    <a:pt x="0" y="1802259"/>
                    <a:pt x="0" y="1793260"/>
                  </a:cubicBezTo>
                  <a:lnTo>
                    <a:pt x="0" y="33931"/>
                  </a:lnTo>
                  <a:cubicBezTo>
                    <a:pt x="0" y="24932"/>
                    <a:pt x="3575" y="16302"/>
                    <a:pt x="9938" y="9938"/>
                  </a:cubicBezTo>
                  <a:cubicBezTo>
                    <a:pt x="16302" y="3575"/>
                    <a:pt x="24932" y="0"/>
                    <a:pt x="33931" y="0"/>
                  </a:cubicBezTo>
                  <a:close/>
                </a:path>
              </a:pathLst>
            </a:custGeom>
            <a:solidFill>
              <a:srgbClr val="6B8174"/>
            </a:solidFill>
          </p:spPr>
        </p:sp>
        <p:sp>
          <p:nvSpPr>
            <p:cNvPr name="TextBox 6" id="6"/>
            <p:cNvSpPr txBox="true"/>
            <p:nvPr/>
          </p:nvSpPr>
          <p:spPr>
            <a:xfrm>
              <a:off x="0" y="-47625"/>
              <a:ext cx="3064733" cy="1874816"/>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0">
            <a:off x="-4434793" y="7677177"/>
            <a:ext cx="24000514" cy="2749150"/>
          </a:xfrm>
          <a:custGeom>
            <a:avLst/>
            <a:gdLst/>
            <a:ahLst/>
            <a:cxnLst/>
            <a:rect r="r" b="b" t="t" l="l"/>
            <a:pathLst>
              <a:path h="2749150" w="24000514">
                <a:moveTo>
                  <a:pt x="0" y="0"/>
                </a:moveTo>
                <a:lnTo>
                  <a:pt x="24000514" y="0"/>
                </a:lnTo>
                <a:lnTo>
                  <a:pt x="24000514" y="2749150"/>
                </a:lnTo>
                <a:lnTo>
                  <a:pt x="0" y="27491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2932240" y="5143500"/>
            <a:ext cx="2162140" cy="4114800"/>
          </a:xfrm>
          <a:custGeom>
            <a:avLst/>
            <a:gdLst/>
            <a:ahLst/>
            <a:cxnLst/>
            <a:rect r="r" b="b" t="t" l="l"/>
            <a:pathLst>
              <a:path h="4114800" w="2162140">
                <a:moveTo>
                  <a:pt x="0" y="0"/>
                </a:moveTo>
                <a:lnTo>
                  <a:pt x="2162140" y="0"/>
                </a:lnTo>
                <a:lnTo>
                  <a:pt x="216214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557860" y="5619777"/>
            <a:ext cx="1773105" cy="4114800"/>
          </a:xfrm>
          <a:custGeom>
            <a:avLst/>
            <a:gdLst/>
            <a:ahLst/>
            <a:cxnLst/>
            <a:rect r="r" b="b" t="t" l="l"/>
            <a:pathLst>
              <a:path h="4114800" w="1773105">
                <a:moveTo>
                  <a:pt x="0" y="0"/>
                </a:moveTo>
                <a:lnTo>
                  <a:pt x="1773105" y="0"/>
                </a:lnTo>
                <a:lnTo>
                  <a:pt x="1773105"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2932240" y="1745541"/>
            <a:ext cx="1339704" cy="1347052"/>
          </a:xfrm>
          <a:custGeom>
            <a:avLst/>
            <a:gdLst/>
            <a:ahLst/>
            <a:cxnLst/>
            <a:rect r="r" b="b" t="t" l="l"/>
            <a:pathLst>
              <a:path h="1347052" w="1339704">
                <a:moveTo>
                  <a:pt x="0" y="0"/>
                </a:moveTo>
                <a:lnTo>
                  <a:pt x="1339704" y="0"/>
                </a:lnTo>
                <a:lnTo>
                  <a:pt x="1339704" y="1347052"/>
                </a:lnTo>
                <a:lnTo>
                  <a:pt x="0" y="134705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1" id="11"/>
          <p:cNvSpPr/>
          <p:nvPr/>
        </p:nvSpPr>
        <p:spPr>
          <a:xfrm flipH="false" flipV="false" rot="0">
            <a:off x="557860" y="1745541"/>
            <a:ext cx="1202550" cy="1347052"/>
          </a:xfrm>
          <a:custGeom>
            <a:avLst/>
            <a:gdLst/>
            <a:ahLst/>
            <a:cxnLst/>
            <a:rect r="r" b="b" t="t" l="l"/>
            <a:pathLst>
              <a:path h="1347052" w="1202550">
                <a:moveTo>
                  <a:pt x="0" y="0"/>
                </a:moveTo>
                <a:lnTo>
                  <a:pt x="1202550" y="0"/>
                </a:lnTo>
                <a:lnTo>
                  <a:pt x="1202550" y="1347052"/>
                </a:lnTo>
                <a:lnTo>
                  <a:pt x="0" y="134705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2" id="12"/>
          <p:cNvSpPr txBox="true"/>
          <p:nvPr/>
        </p:nvSpPr>
        <p:spPr>
          <a:xfrm rot="0">
            <a:off x="5413231" y="707316"/>
            <a:ext cx="12130272" cy="1038225"/>
          </a:xfrm>
          <a:prstGeom prst="rect">
            <a:avLst/>
          </a:prstGeom>
        </p:spPr>
        <p:txBody>
          <a:bodyPr anchor="t" rtlCol="false" tIns="0" lIns="0" bIns="0" rIns="0">
            <a:spAutoFit/>
          </a:bodyPr>
          <a:lstStyle/>
          <a:p>
            <a:pPr algn="ctr">
              <a:lnSpc>
                <a:spcPts val="8400"/>
              </a:lnSpc>
            </a:pPr>
            <a:r>
              <a:rPr lang="en-US" sz="6000">
                <a:solidFill>
                  <a:srgbClr val="FFFFFF"/>
                </a:solidFill>
                <a:latin typeface="Luducudu"/>
                <a:ea typeface="Luducudu"/>
                <a:cs typeface="Luducudu"/>
                <a:sym typeface="Luducudu"/>
              </a:rPr>
              <a:t>OKULA UYUM SÜRECİnde İsBİRLİĞİ</a:t>
            </a:r>
          </a:p>
        </p:txBody>
      </p:sp>
      <p:sp>
        <p:nvSpPr>
          <p:cNvPr name="TextBox 13" id="13"/>
          <p:cNvSpPr txBox="true"/>
          <p:nvPr/>
        </p:nvSpPr>
        <p:spPr>
          <a:xfrm rot="0">
            <a:off x="5912829" y="2652395"/>
            <a:ext cx="11145639" cy="4548505"/>
          </a:xfrm>
          <a:prstGeom prst="rect">
            <a:avLst/>
          </a:prstGeom>
        </p:spPr>
        <p:txBody>
          <a:bodyPr anchor="t" rtlCol="false" tIns="0" lIns="0" bIns="0" rIns="0">
            <a:spAutoFit/>
          </a:bodyPr>
          <a:lstStyle/>
          <a:p>
            <a:pPr algn="just">
              <a:lnSpc>
                <a:spcPts val="5459"/>
              </a:lnSpc>
            </a:pPr>
            <a:r>
              <a:rPr lang="en-US" sz="3899">
                <a:solidFill>
                  <a:srgbClr val="FFFFFF"/>
                </a:solidFill>
                <a:latin typeface="Rubik"/>
                <a:ea typeface="Rubik"/>
                <a:cs typeface="Rubik"/>
                <a:sym typeface="Rubik"/>
              </a:rPr>
              <a:t>   Çocuğunuzun okula uyum sağlama sürecini sağlıklı bir şekilde geçirebilmesi için aile, öğretmen ve okul yönetiminin iş birliği içerisinde olmaları ve belirlenen sorumlulukları yerine getirmeleri beklenmektedir.</a:t>
            </a:r>
          </a:p>
          <a:p>
            <a:pPr algn="just">
              <a:lnSpc>
                <a:spcPts val="4480"/>
              </a:lnSpc>
            </a:pPr>
          </a:p>
          <a:p>
            <a:pPr algn="just">
              <a:lnSpc>
                <a:spcPts val="4480"/>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BA8A72"/>
        </a:solidFill>
      </p:bgPr>
    </p:bg>
    <p:spTree>
      <p:nvGrpSpPr>
        <p:cNvPr id="1" name=""/>
        <p:cNvGrpSpPr/>
        <p:nvPr/>
      </p:nvGrpSpPr>
      <p:grpSpPr>
        <a:xfrm>
          <a:off x="0" y="0"/>
          <a:ext cx="0" cy="0"/>
          <a:chOff x="0" y="0"/>
          <a:chExt cx="0" cy="0"/>
        </a:xfrm>
      </p:grpSpPr>
      <p:sp>
        <p:nvSpPr>
          <p:cNvPr name="Freeform 2" id="2"/>
          <p:cNvSpPr/>
          <p:nvPr/>
        </p:nvSpPr>
        <p:spPr>
          <a:xfrm flipH="false" flipV="false" rot="0">
            <a:off x="830194" y="-1184102"/>
            <a:ext cx="16627613" cy="9099839"/>
          </a:xfrm>
          <a:custGeom>
            <a:avLst/>
            <a:gdLst/>
            <a:ahLst/>
            <a:cxnLst/>
            <a:rect r="r" b="b" t="t" l="l"/>
            <a:pathLst>
              <a:path h="9099839" w="16627613">
                <a:moveTo>
                  <a:pt x="0" y="0"/>
                </a:moveTo>
                <a:lnTo>
                  <a:pt x="16627612" y="0"/>
                </a:lnTo>
                <a:lnTo>
                  <a:pt x="16627612" y="9099839"/>
                </a:lnTo>
                <a:lnTo>
                  <a:pt x="0" y="909983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285392" y="7682121"/>
            <a:ext cx="24000514" cy="2749150"/>
          </a:xfrm>
          <a:custGeom>
            <a:avLst/>
            <a:gdLst/>
            <a:ahLst/>
            <a:cxnLst/>
            <a:rect r="r" b="b" t="t" l="l"/>
            <a:pathLst>
              <a:path h="2749150" w="24000514">
                <a:moveTo>
                  <a:pt x="0" y="0"/>
                </a:moveTo>
                <a:lnTo>
                  <a:pt x="24000514" y="0"/>
                </a:lnTo>
                <a:lnTo>
                  <a:pt x="24000514" y="2749149"/>
                </a:lnTo>
                <a:lnTo>
                  <a:pt x="0" y="27491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5314328" y="1344968"/>
            <a:ext cx="1076692" cy="1082597"/>
          </a:xfrm>
          <a:custGeom>
            <a:avLst/>
            <a:gdLst/>
            <a:ahLst/>
            <a:cxnLst/>
            <a:rect r="r" b="b" t="t" l="l"/>
            <a:pathLst>
              <a:path h="1082597" w="1076692">
                <a:moveTo>
                  <a:pt x="0" y="0"/>
                </a:moveTo>
                <a:lnTo>
                  <a:pt x="1076691" y="0"/>
                </a:lnTo>
                <a:lnTo>
                  <a:pt x="1076691" y="1082597"/>
                </a:lnTo>
                <a:lnTo>
                  <a:pt x="0" y="108259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3959117" y="5973236"/>
            <a:ext cx="891692" cy="661473"/>
          </a:xfrm>
          <a:custGeom>
            <a:avLst/>
            <a:gdLst/>
            <a:ahLst/>
            <a:cxnLst/>
            <a:rect r="r" b="b" t="t" l="l"/>
            <a:pathLst>
              <a:path h="661473" w="891692">
                <a:moveTo>
                  <a:pt x="0" y="0"/>
                </a:moveTo>
                <a:lnTo>
                  <a:pt x="891691" y="0"/>
                </a:lnTo>
                <a:lnTo>
                  <a:pt x="891691" y="661473"/>
                </a:lnTo>
                <a:lnTo>
                  <a:pt x="0" y="66147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4366940" y="363337"/>
            <a:ext cx="13417371" cy="6963795"/>
          </a:xfrm>
          <a:custGeom>
            <a:avLst/>
            <a:gdLst/>
            <a:ahLst/>
            <a:cxnLst/>
            <a:rect r="r" b="b" t="t" l="l"/>
            <a:pathLst>
              <a:path h="6963795" w="13417371">
                <a:moveTo>
                  <a:pt x="0" y="0"/>
                </a:moveTo>
                <a:lnTo>
                  <a:pt x="13417371" y="0"/>
                </a:lnTo>
                <a:lnTo>
                  <a:pt x="13417371" y="6963795"/>
                </a:lnTo>
                <a:lnTo>
                  <a:pt x="0" y="696379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6329038" y="7013626"/>
            <a:ext cx="1455272" cy="1802702"/>
          </a:xfrm>
          <a:custGeom>
            <a:avLst/>
            <a:gdLst/>
            <a:ahLst/>
            <a:cxnLst/>
            <a:rect r="r" b="b" t="t" l="l"/>
            <a:pathLst>
              <a:path h="1802702" w="1455272">
                <a:moveTo>
                  <a:pt x="0" y="0"/>
                </a:moveTo>
                <a:lnTo>
                  <a:pt x="1455273" y="0"/>
                </a:lnTo>
                <a:lnTo>
                  <a:pt x="1455273" y="1802703"/>
                </a:lnTo>
                <a:lnTo>
                  <a:pt x="0" y="180270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699465" y="2201951"/>
            <a:ext cx="2462686" cy="1643283"/>
          </a:xfrm>
          <a:custGeom>
            <a:avLst/>
            <a:gdLst/>
            <a:ahLst/>
            <a:cxnLst/>
            <a:rect r="r" b="b" t="t" l="l"/>
            <a:pathLst>
              <a:path h="1643283" w="2462686">
                <a:moveTo>
                  <a:pt x="0" y="0"/>
                </a:moveTo>
                <a:lnTo>
                  <a:pt x="2462686" y="0"/>
                </a:lnTo>
                <a:lnTo>
                  <a:pt x="2462686" y="1643283"/>
                </a:lnTo>
                <a:lnTo>
                  <a:pt x="0" y="164328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9" id="9"/>
          <p:cNvSpPr txBox="true"/>
          <p:nvPr/>
        </p:nvSpPr>
        <p:spPr>
          <a:xfrm rot="0">
            <a:off x="5168753" y="708160"/>
            <a:ext cx="12289054" cy="870584"/>
          </a:xfrm>
          <a:prstGeom prst="rect">
            <a:avLst/>
          </a:prstGeom>
        </p:spPr>
        <p:txBody>
          <a:bodyPr anchor="t" rtlCol="false" tIns="0" lIns="0" bIns="0" rIns="0">
            <a:spAutoFit/>
          </a:bodyPr>
          <a:lstStyle/>
          <a:p>
            <a:pPr algn="ctr">
              <a:lnSpc>
                <a:spcPts val="7140"/>
              </a:lnSpc>
              <a:spcBef>
                <a:spcPct val="0"/>
              </a:spcBef>
            </a:pPr>
            <a:r>
              <a:rPr lang="en-US" sz="5100">
                <a:solidFill>
                  <a:srgbClr val="FFFFFF"/>
                </a:solidFill>
                <a:latin typeface="Luducudu"/>
                <a:ea typeface="Luducudu"/>
                <a:cs typeface="Luducudu"/>
                <a:sym typeface="Luducudu"/>
              </a:rPr>
              <a:t>okula uyum sürecinde aİLELERE ÖNERİLER...</a:t>
            </a:r>
          </a:p>
        </p:txBody>
      </p:sp>
      <p:sp>
        <p:nvSpPr>
          <p:cNvPr name="TextBox 10" id="10"/>
          <p:cNvSpPr txBox="true"/>
          <p:nvPr/>
        </p:nvSpPr>
        <p:spPr>
          <a:xfrm rot="0">
            <a:off x="5281207" y="1781506"/>
            <a:ext cx="11588837" cy="5318188"/>
          </a:xfrm>
          <a:prstGeom prst="rect">
            <a:avLst/>
          </a:prstGeom>
        </p:spPr>
        <p:txBody>
          <a:bodyPr anchor="t" rtlCol="false" tIns="0" lIns="0" bIns="0" rIns="0">
            <a:spAutoFit/>
          </a:bodyPr>
          <a:lstStyle/>
          <a:p>
            <a:pPr algn="just" marL="669291" indent="-334646" lvl="1">
              <a:lnSpc>
                <a:spcPts val="4619"/>
              </a:lnSpc>
              <a:buFont typeface="Arial"/>
              <a:buChar char="•"/>
            </a:pPr>
            <a:r>
              <a:rPr lang="en-US" sz="3100" spc="80">
                <a:solidFill>
                  <a:srgbClr val="FFFFFF"/>
                </a:solidFill>
                <a:latin typeface="Rubik"/>
                <a:ea typeface="Rubik"/>
                <a:cs typeface="Rubik"/>
                <a:sym typeface="Rubik"/>
              </a:rPr>
              <a:t>Okul sürecini dürüstlükle anlatın. Okulun “çocuklar için düzenlenmiş, hoşuna gidecek etkinliklerin yapıldığı, yeni şeylerin öğrenildiği, yeni arkadaşlar edinebileceği bir yer olduğunu” söyleyin.</a:t>
            </a:r>
          </a:p>
          <a:p>
            <a:pPr algn="just">
              <a:lnSpc>
                <a:spcPts val="4619"/>
              </a:lnSpc>
            </a:pPr>
          </a:p>
          <a:p>
            <a:pPr algn="just" marL="669291" indent="-334646" lvl="1">
              <a:lnSpc>
                <a:spcPts val="4619"/>
              </a:lnSpc>
              <a:buFont typeface="Arial"/>
              <a:buChar char="•"/>
            </a:pPr>
            <a:r>
              <a:rPr lang="en-US" sz="3100" spc="80">
                <a:solidFill>
                  <a:srgbClr val="FFFFFF"/>
                </a:solidFill>
                <a:latin typeface="Rubik"/>
                <a:ea typeface="Rubik"/>
                <a:cs typeface="Rubik"/>
                <a:sym typeface="Rubik"/>
              </a:rPr>
              <a:t>Okul ve öğretmen hakkında olumsuz konuşmalardan kaçının. Evde okul ile alakalı olumlu konuşmalar yapın.</a:t>
            </a:r>
          </a:p>
          <a:p>
            <a:pPr algn="just">
              <a:lnSpc>
                <a:spcPts val="4930"/>
              </a:lnSpc>
            </a:pPr>
          </a:p>
          <a:p>
            <a:pPr algn="just">
              <a:lnSpc>
                <a:spcPts val="5440"/>
              </a:lnSpc>
            </a:pPr>
          </a:p>
        </p:txBody>
      </p:sp>
      <p:sp>
        <p:nvSpPr>
          <p:cNvPr name="Freeform 11" id="11"/>
          <p:cNvSpPr/>
          <p:nvPr/>
        </p:nvSpPr>
        <p:spPr>
          <a:xfrm flipH="true" flipV="false" rot="0">
            <a:off x="1964024" y="4173264"/>
            <a:ext cx="1933567" cy="5317309"/>
          </a:xfrm>
          <a:custGeom>
            <a:avLst/>
            <a:gdLst/>
            <a:ahLst/>
            <a:cxnLst/>
            <a:rect r="r" b="b" t="t" l="l"/>
            <a:pathLst>
              <a:path h="5317309" w="1933567">
                <a:moveTo>
                  <a:pt x="1933567" y="0"/>
                </a:moveTo>
                <a:lnTo>
                  <a:pt x="0" y="0"/>
                </a:lnTo>
                <a:lnTo>
                  <a:pt x="0" y="5317309"/>
                </a:lnTo>
                <a:lnTo>
                  <a:pt x="1933567" y="5317309"/>
                </a:lnTo>
                <a:lnTo>
                  <a:pt x="1933567"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94614B"/>
        </a:solidFill>
      </p:bgPr>
    </p:bg>
    <p:spTree>
      <p:nvGrpSpPr>
        <p:cNvPr id="1" name=""/>
        <p:cNvGrpSpPr/>
        <p:nvPr/>
      </p:nvGrpSpPr>
      <p:grpSpPr>
        <a:xfrm>
          <a:off x="0" y="0"/>
          <a:ext cx="0" cy="0"/>
          <a:chOff x="0" y="0"/>
          <a:chExt cx="0" cy="0"/>
        </a:xfrm>
      </p:grpSpPr>
      <p:sp>
        <p:nvSpPr>
          <p:cNvPr name="Freeform 2" id="2"/>
          <p:cNvSpPr/>
          <p:nvPr/>
        </p:nvSpPr>
        <p:spPr>
          <a:xfrm flipH="false" flipV="false" rot="0">
            <a:off x="-149822" y="-564615"/>
            <a:ext cx="13302687" cy="9626308"/>
          </a:xfrm>
          <a:custGeom>
            <a:avLst/>
            <a:gdLst/>
            <a:ahLst/>
            <a:cxnLst/>
            <a:rect r="r" b="b" t="t" l="l"/>
            <a:pathLst>
              <a:path h="9626308" w="13302687">
                <a:moveTo>
                  <a:pt x="0" y="0"/>
                </a:moveTo>
                <a:lnTo>
                  <a:pt x="13302687" y="0"/>
                </a:lnTo>
                <a:lnTo>
                  <a:pt x="13302687" y="9626307"/>
                </a:lnTo>
                <a:lnTo>
                  <a:pt x="0" y="96263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785751" y="-564615"/>
            <a:ext cx="13302687" cy="9626308"/>
          </a:xfrm>
          <a:custGeom>
            <a:avLst/>
            <a:gdLst/>
            <a:ahLst/>
            <a:cxnLst/>
            <a:rect r="r" b="b" t="t" l="l"/>
            <a:pathLst>
              <a:path h="9626308" w="13302687">
                <a:moveTo>
                  <a:pt x="0" y="0"/>
                </a:moveTo>
                <a:lnTo>
                  <a:pt x="13302687" y="0"/>
                </a:lnTo>
                <a:lnTo>
                  <a:pt x="13302687" y="9626307"/>
                </a:lnTo>
                <a:lnTo>
                  <a:pt x="0" y="96263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637872" y="257119"/>
            <a:ext cx="15012255" cy="7791561"/>
          </a:xfrm>
          <a:custGeom>
            <a:avLst/>
            <a:gdLst/>
            <a:ahLst/>
            <a:cxnLst/>
            <a:rect r="r" b="b" t="t" l="l"/>
            <a:pathLst>
              <a:path h="7791561" w="15012255">
                <a:moveTo>
                  <a:pt x="0" y="0"/>
                </a:moveTo>
                <a:lnTo>
                  <a:pt x="15012256" y="0"/>
                </a:lnTo>
                <a:lnTo>
                  <a:pt x="15012256" y="7791562"/>
                </a:lnTo>
                <a:lnTo>
                  <a:pt x="0" y="779156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241836" y="8730573"/>
            <a:ext cx="18771672" cy="2150210"/>
          </a:xfrm>
          <a:custGeom>
            <a:avLst/>
            <a:gdLst/>
            <a:ahLst/>
            <a:cxnLst/>
            <a:rect r="r" b="b" t="t" l="l"/>
            <a:pathLst>
              <a:path h="2150210" w="18771672">
                <a:moveTo>
                  <a:pt x="0" y="0"/>
                </a:moveTo>
                <a:lnTo>
                  <a:pt x="18771672" y="0"/>
                </a:lnTo>
                <a:lnTo>
                  <a:pt x="18771672" y="2150210"/>
                </a:lnTo>
                <a:lnTo>
                  <a:pt x="0" y="215021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1182321" y="545783"/>
            <a:ext cx="15923357" cy="870584"/>
          </a:xfrm>
          <a:prstGeom prst="rect">
            <a:avLst/>
          </a:prstGeom>
        </p:spPr>
        <p:txBody>
          <a:bodyPr anchor="t" rtlCol="false" tIns="0" lIns="0" bIns="0" rIns="0">
            <a:spAutoFit/>
          </a:bodyPr>
          <a:lstStyle/>
          <a:p>
            <a:pPr algn="ctr">
              <a:lnSpc>
                <a:spcPts val="7140"/>
              </a:lnSpc>
            </a:pPr>
            <a:r>
              <a:rPr lang="en-US" sz="5100">
                <a:solidFill>
                  <a:srgbClr val="FFFFFF"/>
                </a:solidFill>
                <a:latin typeface="Luducudu"/>
                <a:ea typeface="Luducudu"/>
                <a:cs typeface="Luducudu"/>
                <a:sym typeface="Luducudu"/>
              </a:rPr>
              <a:t>okula uyum sürecinde aİLELERE ÖNERİLER...</a:t>
            </a:r>
          </a:p>
        </p:txBody>
      </p:sp>
      <p:sp>
        <p:nvSpPr>
          <p:cNvPr name="TextBox 7" id="7"/>
          <p:cNvSpPr txBox="true"/>
          <p:nvPr/>
        </p:nvSpPr>
        <p:spPr>
          <a:xfrm rot="0">
            <a:off x="2493191" y="1710241"/>
            <a:ext cx="13279304" cy="4340860"/>
          </a:xfrm>
          <a:prstGeom prst="rect">
            <a:avLst/>
          </a:prstGeom>
        </p:spPr>
        <p:txBody>
          <a:bodyPr anchor="t" rtlCol="false" tIns="0" lIns="0" bIns="0" rIns="0">
            <a:spAutoFit/>
          </a:bodyPr>
          <a:lstStyle/>
          <a:p>
            <a:pPr algn="just" marL="669286" indent="-334643" lvl="1">
              <a:lnSpc>
                <a:spcPts val="4339"/>
              </a:lnSpc>
              <a:buFont typeface="Arial"/>
              <a:buChar char="•"/>
            </a:pPr>
            <a:r>
              <a:rPr lang="en-US" sz="3099">
                <a:solidFill>
                  <a:srgbClr val="FFFFFF"/>
                </a:solidFill>
                <a:latin typeface="Rubik"/>
                <a:ea typeface="Rubik"/>
                <a:cs typeface="Rubik"/>
                <a:sym typeface="Rubik"/>
              </a:rPr>
              <a:t>Çocuğunuzu okulun başlangıç- bitiş saatleri, okulda ne kadar kalacağı gibi konularda bilgilendirin.</a:t>
            </a:r>
          </a:p>
          <a:p>
            <a:pPr algn="just">
              <a:lnSpc>
                <a:spcPts val="4339"/>
              </a:lnSpc>
            </a:pPr>
          </a:p>
          <a:p>
            <a:pPr algn="just" marL="669286" indent="-334643" lvl="1">
              <a:lnSpc>
                <a:spcPts val="4339"/>
              </a:lnSpc>
              <a:buFont typeface="Arial"/>
              <a:buChar char="•"/>
            </a:pPr>
            <a:r>
              <a:rPr lang="en-US" sz="3099">
                <a:solidFill>
                  <a:srgbClr val="FFFFFF"/>
                </a:solidFill>
                <a:latin typeface="Rubik"/>
                <a:ea typeface="Rubik"/>
                <a:cs typeface="Rubik"/>
                <a:sym typeface="Rubik"/>
              </a:rPr>
              <a:t>Çocuklar, sanılanın aksine duygularınızı anlayabilirler. Bu nedenle kendi kaygılarınızı, korkularınızı çocuğunuza yansıtmayın. “Bugün okulda ağladın mı/ korktun mu?” sorusunu sormak yerine “Bugün okulun nasıldı?/ Bugün okulda neler yaptın?” gibi sorular sormanız, çocuğunuzun gereksiz yere kaygılanmasını önleyecektir. </a:t>
            </a:r>
          </a:p>
        </p:txBody>
      </p:sp>
      <p:sp>
        <p:nvSpPr>
          <p:cNvPr name="Freeform 8" id="8"/>
          <p:cNvSpPr/>
          <p:nvPr/>
        </p:nvSpPr>
        <p:spPr>
          <a:xfrm flipH="true" flipV="false" rot="0">
            <a:off x="15772494" y="4530071"/>
            <a:ext cx="2420872" cy="5618058"/>
          </a:xfrm>
          <a:custGeom>
            <a:avLst/>
            <a:gdLst/>
            <a:ahLst/>
            <a:cxnLst/>
            <a:rect r="r" b="b" t="t" l="l"/>
            <a:pathLst>
              <a:path h="5618058" w="2420872">
                <a:moveTo>
                  <a:pt x="2420873" y="0"/>
                </a:moveTo>
                <a:lnTo>
                  <a:pt x="0" y="0"/>
                </a:lnTo>
                <a:lnTo>
                  <a:pt x="0" y="5618058"/>
                </a:lnTo>
                <a:lnTo>
                  <a:pt x="2420873" y="5618058"/>
                </a:lnTo>
                <a:lnTo>
                  <a:pt x="2420873"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02341" y="6871939"/>
            <a:ext cx="20192290" cy="4772723"/>
          </a:xfrm>
          <a:custGeom>
            <a:avLst/>
            <a:gdLst/>
            <a:ahLst/>
            <a:cxnLst/>
            <a:rect r="r" b="b" t="t" l="l"/>
            <a:pathLst>
              <a:path h="4772723" w="20192290">
                <a:moveTo>
                  <a:pt x="0" y="0"/>
                </a:moveTo>
                <a:lnTo>
                  <a:pt x="20192289" y="0"/>
                </a:lnTo>
                <a:lnTo>
                  <a:pt x="20192289" y="4772722"/>
                </a:lnTo>
                <a:lnTo>
                  <a:pt x="0" y="477272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72045" y="-6247624"/>
            <a:ext cx="19361994" cy="13447785"/>
          </a:xfrm>
          <a:custGeom>
            <a:avLst/>
            <a:gdLst/>
            <a:ahLst/>
            <a:cxnLst/>
            <a:rect r="r" b="b" t="t" l="l"/>
            <a:pathLst>
              <a:path h="13447785" w="19361994">
                <a:moveTo>
                  <a:pt x="0" y="0"/>
                </a:moveTo>
                <a:lnTo>
                  <a:pt x="19361993" y="0"/>
                </a:lnTo>
                <a:lnTo>
                  <a:pt x="19361993" y="13447784"/>
                </a:lnTo>
                <a:lnTo>
                  <a:pt x="0" y="134477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53930" y="119663"/>
            <a:ext cx="15580140" cy="8086301"/>
          </a:xfrm>
          <a:custGeom>
            <a:avLst/>
            <a:gdLst/>
            <a:ahLst/>
            <a:cxnLst/>
            <a:rect r="r" b="b" t="t" l="l"/>
            <a:pathLst>
              <a:path h="8086301" w="15580140">
                <a:moveTo>
                  <a:pt x="0" y="0"/>
                </a:moveTo>
                <a:lnTo>
                  <a:pt x="15580140" y="0"/>
                </a:lnTo>
                <a:lnTo>
                  <a:pt x="15580140" y="8086301"/>
                </a:lnTo>
                <a:lnTo>
                  <a:pt x="0" y="808630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5727278" y="4162813"/>
            <a:ext cx="2413584" cy="5418251"/>
          </a:xfrm>
          <a:custGeom>
            <a:avLst/>
            <a:gdLst/>
            <a:ahLst/>
            <a:cxnLst/>
            <a:rect r="r" b="b" t="t" l="l"/>
            <a:pathLst>
              <a:path h="5418251" w="2413584">
                <a:moveTo>
                  <a:pt x="0" y="0"/>
                </a:moveTo>
                <a:lnTo>
                  <a:pt x="2413584" y="0"/>
                </a:lnTo>
                <a:lnTo>
                  <a:pt x="2413584" y="5418251"/>
                </a:lnTo>
                <a:lnTo>
                  <a:pt x="0" y="54182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028700" y="4535606"/>
            <a:ext cx="1656672" cy="4672664"/>
          </a:xfrm>
          <a:custGeom>
            <a:avLst/>
            <a:gdLst/>
            <a:ahLst/>
            <a:cxnLst/>
            <a:rect r="r" b="b" t="t" l="l"/>
            <a:pathLst>
              <a:path h="4672664" w="1656672">
                <a:moveTo>
                  <a:pt x="0" y="0"/>
                </a:moveTo>
                <a:lnTo>
                  <a:pt x="1656672" y="0"/>
                </a:lnTo>
                <a:lnTo>
                  <a:pt x="1656672" y="4672665"/>
                </a:lnTo>
                <a:lnTo>
                  <a:pt x="0" y="46726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 id="7"/>
          <p:cNvSpPr txBox="true"/>
          <p:nvPr/>
        </p:nvSpPr>
        <p:spPr>
          <a:xfrm rot="0">
            <a:off x="2230902" y="596371"/>
            <a:ext cx="14356100" cy="1775460"/>
          </a:xfrm>
          <a:prstGeom prst="rect">
            <a:avLst/>
          </a:prstGeom>
        </p:spPr>
        <p:txBody>
          <a:bodyPr anchor="t" rtlCol="false" tIns="0" lIns="0" bIns="0" rIns="0">
            <a:spAutoFit/>
          </a:bodyPr>
          <a:lstStyle/>
          <a:p>
            <a:pPr algn="ctr">
              <a:lnSpc>
                <a:spcPts val="7139"/>
              </a:lnSpc>
            </a:pPr>
            <a:r>
              <a:rPr lang="en-US" sz="5100">
                <a:solidFill>
                  <a:srgbClr val="FFFFFF"/>
                </a:solidFill>
                <a:latin typeface="Luducudu"/>
                <a:ea typeface="Luducudu"/>
                <a:cs typeface="Luducudu"/>
                <a:sym typeface="Luducudu"/>
              </a:rPr>
              <a:t>okula uyum sürecinde aİLELERE ÖNERİLER...</a:t>
            </a:r>
          </a:p>
          <a:p>
            <a:pPr algn="ctr">
              <a:lnSpc>
                <a:spcPts val="7139"/>
              </a:lnSpc>
              <a:spcBef>
                <a:spcPct val="0"/>
              </a:spcBef>
            </a:pPr>
          </a:p>
        </p:txBody>
      </p:sp>
      <p:sp>
        <p:nvSpPr>
          <p:cNvPr name="TextBox 8" id="8"/>
          <p:cNvSpPr txBox="true"/>
          <p:nvPr/>
        </p:nvSpPr>
        <p:spPr>
          <a:xfrm rot="0">
            <a:off x="2423401" y="1831446"/>
            <a:ext cx="13441198" cy="4883785"/>
          </a:xfrm>
          <a:prstGeom prst="rect">
            <a:avLst/>
          </a:prstGeom>
        </p:spPr>
        <p:txBody>
          <a:bodyPr anchor="t" rtlCol="false" tIns="0" lIns="0" bIns="0" rIns="0">
            <a:spAutoFit/>
          </a:bodyPr>
          <a:lstStyle/>
          <a:p>
            <a:pPr algn="just" marL="669289" indent="-334645" lvl="1">
              <a:lnSpc>
                <a:spcPts val="4339"/>
              </a:lnSpc>
              <a:buFont typeface="Arial"/>
              <a:buChar char="•"/>
            </a:pPr>
            <a:r>
              <a:rPr lang="en-US" sz="3099">
                <a:solidFill>
                  <a:srgbClr val="FFFFFF"/>
                </a:solidFill>
                <a:latin typeface="Rubik"/>
                <a:ea typeface="Rubik"/>
                <a:cs typeface="Rubik"/>
                <a:sym typeface="Rubik"/>
              </a:rPr>
              <a:t>Okula uyum sürecinde öğretmenle iletişiminizin iyi olması önemlidir. </a:t>
            </a:r>
          </a:p>
          <a:p>
            <a:pPr algn="just">
              <a:lnSpc>
                <a:spcPts val="4339"/>
              </a:lnSpc>
            </a:pPr>
          </a:p>
          <a:p>
            <a:pPr algn="just" marL="669289" indent="-334645" lvl="1">
              <a:lnSpc>
                <a:spcPts val="4339"/>
              </a:lnSpc>
              <a:buFont typeface="Arial"/>
              <a:buChar char="•"/>
            </a:pPr>
            <a:r>
              <a:rPr lang="en-US" sz="3099">
                <a:solidFill>
                  <a:srgbClr val="FFFFFF"/>
                </a:solidFill>
                <a:latin typeface="Rubik"/>
                <a:ea typeface="Rubik"/>
                <a:cs typeface="Rubik"/>
                <a:sym typeface="Rubik"/>
              </a:rPr>
              <a:t>Öğretmeninizin koyacağı kurallara uymanız, öğretmen ile işbirliği yapmanız çocuğun okula uyum sürecini kolaylaştıracaktır. </a:t>
            </a:r>
          </a:p>
          <a:p>
            <a:pPr algn="just">
              <a:lnSpc>
                <a:spcPts val="4339"/>
              </a:lnSpc>
            </a:pPr>
          </a:p>
          <a:p>
            <a:pPr algn="just" marL="669289" indent="-334645" lvl="1">
              <a:lnSpc>
                <a:spcPts val="4339"/>
              </a:lnSpc>
              <a:buFont typeface="Arial"/>
              <a:buChar char="•"/>
            </a:pPr>
            <a:r>
              <a:rPr lang="en-US" sz="3099">
                <a:solidFill>
                  <a:srgbClr val="FFFFFF"/>
                </a:solidFill>
                <a:latin typeface="Rubik"/>
                <a:ea typeface="Rubik"/>
                <a:cs typeface="Rubik"/>
                <a:sym typeface="Rubik"/>
              </a:rPr>
              <a:t>Bu süreçte çocuğunuza taviz göstermeden kararlı bir duruş sergilemeniz; çocuğunuzun okula uyumunu hızlandıracaktır.</a:t>
            </a:r>
          </a:p>
          <a:p>
            <a:pPr algn="l">
              <a:lnSpc>
                <a:spcPts val="4339"/>
              </a:lnSpc>
            </a:pPr>
          </a:p>
          <a:p>
            <a:pPr algn="l">
              <a:lnSpc>
                <a:spcPts val="4339"/>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7E4D5"/>
        </a:solidFill>
      </p:bgPr>
    </p:bg>
    <p:spTree>
      <p:nvGrpSpPr>
        <p:cNvPr id="1" name=""/>
        <p:cNvGrpSpPr/>
        <p:nvPr/>
      </p:nvGrpSpPr>
      <p:grpSpPr>
        <a:xfrm>
          <a:off x="0" y="0"/>
          <a:ext cx="0" cy="0"/>
          <a:chOff x="0" y="0"/>
          <a:chExt cx="0" cy="0"/>
        </a:xfrm>
      </p:grpSpPr>
      <p:sp>
        <p:nvSpPr>
          <p:cNvPr name="Freeform 2" id="2"/>
          <p:cNvSpPr/>
          <p:nvPr/>
        </p:nvSpPr>
        <p:spPr>
          <a:xfrm flipH="false" flipV="false" rot="0">
            <a:off x="370942" y="-2809500"/>
            <a:ext cx="17511490" cy="10865849"/>
          </a:xfrm>
          <a:custGeom>
            <a:avLst/>
            <a:gdLst/>
            <a:ahLst/>
            <a:cxnLst/>
            <a:rect r="r" b="b" t="t" l="l"/>
            <a:pathLst>
              <a:path h="10865849" w="17511490">
                <a:moveTo>
                  <a:pt x="0" y="0"/>
                </a:moveTo>
                <a:lnTo>
                  <a:pt x="17511490" y="0"/>
                </a:lnTo>
                <a:lnTo>
                  <a:pt x="17511490" y="10865848"/>
                </a:lnTo>
                <a:lnTo>
                  <a:pt x="0" y="10865848"/>
                </a:lnTo>
                <a:lnTo>
                  <a:pt x="0" y="0"/>
                </a:lnTo>
                <a:close/>
              </a:path>
            </a:pathLst>
          </a:custGeom>
          <a:blipFill>
            <a:blip r:embed="rId2">
              <a:extLst>
                <a:ext uri="{96DAC541-7B7A-43D3-8B79-37D633B846F1}">
                  <asvg:svgBlip xmlns:asvg="http://schemas.microsoft.com/office/drawing/2016/SVG/main" r:embed="rId3"/>
                </a:ext>
              </a:extLst>
            </a:blip>
            <a:stretch>
              <a:fillRect l="0" t="0" r="-197" b="-16852"/>
            </a:stretch>
          </a:blipFill>
        </p:spPr>
      </p:sp>
      <p:sp>
        <p:nvSpPr>
          <p:cNvPr name="Freeform 3" id="3"/>
          <p:cNvSpPr/>
          <p:nvPr/>
        </p:nvSpPr>
        <p:spPr>
          <a:xfrm flipH="false" flipV="false" rot="0">
            <a:off x="-3437434" y="7682121"/>
            <a:ext cx="24000514" cy="2749150"/>
          </a:xfrm>
          <a:custGeom>
            <a:avLst/>
            <a:gdLst/>
            <a:ahLst/>
            <a:cxnLst/>
            <a:rect r="r" b="b" t="t" l="l"/>
            <a:pathLst>
              <a:path h="2749150" w="24000514">
                <a:moveTo>
                  <a:pt x="0" y="0"/>
                </a:moveTo>
                <a:lnTo>
                  <a:pt x="24000514" y="0"/>
                </a:lnTo>
                <a:lnTo>
                  <a:pt x="24000514" y="2749149"/>
                </a:lnTo>
                <a:lnTo>
                  <a:pt x="0" y="27491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627303" y="5758344"/>
            <a:ext cx="1963200" cy="2431892"/>
          </a:xfrm>
          <a:custGeom>
            <a:avLst/>
            <a:gdLst/>
            <a:ahLst/>
            <a:cxnLst/>
            <a:rect r="r" b="b" t="t" l="l"/>
            <a:pathLst>
              <a:path h="2431892" w="1963200">
                <a:moveTo>
                  <a:pt x="0" y="0"/>
                </a:moveTo>
                <a:lnTo>
                  <a:pt x="1963200" y="0"/>
                </a:lnTo>
                <a:lnTo>
                  <a:pt x="1963200" y="2431893"/>
                </a:lnTo>
                <a:lnTo>
                  <a:pt x="0" y="243189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2455970" y="134326"/>
            <a:ext cx="14542583" cy="7547795"/>
          </a:xfrm>
          <a:custGeom>
            <a:avLst/>
            <a:gdLst/>
            <a:ahLst/>
            <a:cxnLst/>
            <a:rect r="r" b="b" t="t" l="l"/>
            <a:pathLst>
              <a:path h="7547795" w="14542583">
                <a:moveTo>
                  <a:pt x="0" y="0"/>
                </a:moveTo>
                <a:lnTo>
                  <a:pt x="14542583" y="0"/>
                </a:lnTo>
                <a:lnTo>
                  <a:pt x="14542583" y="7547795"/>
                </a:lnTo>
                <a:lnTo>
                  <a:pt x="0" y="754779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734622" y="679683"/>
            <a:ext cx="1202550" cy="1347052"/>
          </a:xfrm>
          <a:custGeom>
            <a:avLst/>
            <a:gdLst/>
            <a:ahLst/>
            <a:cxnLst/>
            <a:rect r="r" b="b" t="t" l="l"/>
            <a:pathLst>
              <a:path h="1347052" w="1202550">
                <a:moveTo>
                  <a:pt x="0" y="0"/>
                </a:moveTo>
                <a:lnTo>
                  <a:pt x="1202550" y="0"/>
                </a:lnTo>
                <a:lnTo>
                  <a:pt x="1202550" y="1347052"/>
                </a:lnTo>
                <a:lnTo>
                  <a:pt x="0" y="134705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793903" y="3997114"/>
            <a:ext cx="2465396" cy="5059581"/>
          </a:xfrm>
          <a:custGeom>
            <a:avLst/>
            <a:gdLst/>
            <a:ahLst/>
            <a:cxnLst/>
            <a:rect r="r" b="b" t="t" l="l"/>
            <a:pathLst>
              <a:path h="5059581" w="2465396">
                <a:moveTo>
                  <a:pt x="0" y="0"/>
                </a:moveTo>
                <a:lnTo>
                  <a:pt x="2465396" y="0"/>
                </a:lnTo>
                <a:lnTo>
                  <a:pt x="2465396" y="5059582"/>
                </a:lnTo>
                <a:lnTo>
                  <a:pt x="0" y="505958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8" id="8"/>
          <p:cNvSpPr/>
          <p:nvPr/>
        </p:nvSpPr>
        <p:spPr>
          <a:xfrm flipH="false" flipV="false" rot="0">
            <a:off x="16245563" y="5343113"/>
            <a:ext cx="2027474" cy="4114800"/>
          </a:xfrm>
          <a:custGeom>
            <a:avLst/>
            <a:gdLst/>
            <a:ahLst/>
            <a:cxnLst/>
            <a:rect r="r" b="b" t="t" l="l"/>
            <a:pathLst>
              <a:path h="4114800" w="2027474">
                <a:moveTo>
                  <a:pt x="0" y="0"/>
                </a:moveTo>
                <a:lnTo>
                  <a:pt x="2027474" y="0"/>
                </a:lnTo>
                <a:lnTo>
                  <a:pt x="2027474"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9" id="9"/>
          <p:cNvSpPr/>
          <p:nvPr/>
        </p:nvSpPr>
        <p:spPr>
          <a:xfrm flipH="true" flipV="false" rot="0">
            <a:off x="15020138" y="6359446"/>
            <a:ext cx="2450849" cy="2898854"/>
          </a:xfrm>
          <a:custGeom>
            <a:avLst/>
            <a:gdLst/>
            <a:ahLst/>
            <a:cxnLst/>
            <a:rect r="r" b="b" t="t" l="l"/>
            <a:pathLst>
              <a:path h="2898854" w="2450849">
                <a:moveTo>
                  <a:pt x="2450849" y="0"/>
                </a:moveTo>
                <a:lnTo>
                  <a:pt x="0" y="0"/>
                </a:lnTo>
                <a:lnTo>
                  <a:pt x="0" y="2898854"/>
                </a:lnTo>
                <a:lnTo>
                  <a:pt x="2450849" y="2898854"/>
                </a:lnTo>
                <a:lnTo>
                  <a:pt x="2450849"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0" id="10"/>
          <p:cNvSpPr txBox="true"/>
          <p:nvPr/>
        </p:nvSpPr>
        <p:spPr>
          <a:xfrm rot="0">
            <a:off x="2903200" y="417854"/>
            <a:ext cx="14356100" cy="1775460"/>
          </a:xfrm>
          <a:prstGeom prst="rect">
            <a:avLst/>
          </a:prstGeom>
        </p:spPr>
        <p:txBody>
          <a:bodyPr anchor="t" rtlCol="false" tIns="0" lIns="0" bIns="0" rIns="0">
            <a:spAutoFit/>
          </a:bodyPr>
          <a:lstStyle/>
          <a:p>
            <a:pPr algn="ctr">
              <a:lnSpc>
                <a:spcPts val="7139"/>
              </a:lnSpc>
            </a:pPr>
            <a:r>
              <a:rPr lang="en-US" sz="5100">
                <a:solidFill>
                  <a:srgbClr val="FFFFFF"/>
                </a:solidFill>
                <a:latin typeface="Luducudu"/>
                <a:ea typeface="Luducudu"/>
                <a:cs typeface="Luducudu"/>
                <a:sym typeface="Luducudu"/>
              </a:rPr>
              <a:t>okula uyum sürecinde aİLELERE ÖNERİLER...</a:t>
            </a:r>
          </a:p>
          <a:p>
            <a:pPr algn="ctr">
              <a:lnSpc>
                <a:spcPts val="7139"/>
              </a:lnSpc>
              <a:spcBef>
                <a:spcPct val="0"/>
              </a:spcBef>
            </a:pPr>
          </a:p>
        </p:txBody>
      </p:sp>
      <p:sp>
        <p:nvSpPr>
          <p:cNvPr name="TextBox 11" id="11"/>
          <p:cNvSpPr txBox="true"/>
          <p:nvPr/>
        </p:nvSpPr>
        <p:spPr>
          <a:xfrm rot="0">
            <a:off x="3411885" y="1544135"/>
            <a:ext cx="12422892" cy="4340860"/>
          </a:xfrm>
          <a:prstGeom prst="rect">
            <a:avLst/>
          </a:prstGeom>
        </p:spPr>
        <p:txBody>
          <a:bodyPr anchor="t" rtlCol="false" tIns="0" lIns="0" bIns="0" rIns="0">
            <a:spAutoFit/>
          </a:bodyPr>
          <a:lstStyle/>
          <a:p>
            <a:pPr algn="just" marL="669289" indent="-334645" lvl="1">
              <a:lnSpc>
                <a:spcPts val="4339"/>
              </a:lnSpc>
              <a:buFont typeface="Arial"/>
              <a:buChar char="•"/>
            </a:pPr>
            <a:r>
              <a:rPr lang="en-US" sz="3099">
                <a:solidFill>
                  <a:srgbClr val="FFFFFF"/>
                </a:solidFill>
                <a:latin typeface="Rubik"/>
                <a:ea typeface="Rubik"/>
                <a:cs typeface="Rubik"/>
                <a:sym typeface="Rubik"/>
              </a:rPr>
              <a:t>Çocuğunuz herhangi bir uyum problemi yaşadığında onu diğer çocuklarla karşılaştırmayın. “ Seni sevmezler” , “Kötü çocuklar ağlar” , “Seni döverler” gibi ifadeler çocuğunuzun kaygısını artırmaktan başka işe yaramaz.</a:t>
            </a:r>
          </a:p>
          <a:p>
            <a:pPr algn="just">
              <a:lnSpc>
                <a:spcPts val="4339"/>
              </a:lnSpc>
            </a:pPr>
          </a:p>
          <a:p>
            <a:pPr algn="just" marL="669289" indent="-334645" lvl="1">
              <a:lnSpc>
                <a:spcPts val="4339"/>
              </a:lnSpc>
              <a:buFont typeface="Arial"/>
              <a:buChar char="•"/>
            </a:pPr>
            <a:r>
              <a:rPr lang="en-US" sz="3099">
                <a:solidFill>
                  <a:srgbClr val="FFFFFF"/>
                </a:solidFill>
                <a:latin typeface="Rubik"/>
                <a:ea typeface="Rubik"/>
                <a:cs typeface="Rubik"/>
                <a:sym typeface="Rubik"/>
              </a:rPr>
              <a:t>UNUTMAYIN! Uyum süreci hoşgörü ve sabır gerektiren bir süreçtir. Çocuğunuz ile dalga geçmeniz, hakaret etmeniz ya da örseleyici davranmanız süreci daha da zorlaştırmaktadır.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DAGTK9cVQ6Q</dc:identifier>
  <dcterms:modified xsi:type="dcterms:W3CDTF">2011-08-01T06:04:30Z</dcterms:modified>
  <cp:revision>1</cp:revision>
  <dc:title>çocuklarda okula uyum</dc:title>
</cp:coreProperties>
</file>